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5.xml" ContentType="application/vnd.ms-office.drawingml.diagramDrawing+xml"/>
  <Override PartName="/ppt/diagrams/drawing4.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sldIdLst>
    <p:sldId id="256" r:id="rId2"/>
    <p:sldId id="260" r:id="rId3"/>
    <p:sldId id="294" r:id="rId4"/>
    <p:sldId id="297" r:id="rId5"/>
    <p:sldId id="299" r:id="rId6"/>
    <p:sldId id="285" r:id="rId7"/>
    <p:sldId id="257" r:id="rId8"/>
    <p:sldId id="282" r:id="rId9"/>
    <p:sldId id="308" r:id="rId10"/>
    <p:sldId id="258" r:id="rId11"/>
    <p:sldId id="261" r:id="rId12"/>
    <p:sldId id="259" r:id="rId13"/>
    <p:sldId id="309" r:id="rId14"/>
    <p:sldId id="271" r:id="rId15"/>
    <p:sldId id="304" r:id="rId16"/>
    <p:sldId id="262" r:id="rId17"/>
    <p:sldId id="266" r:id="rId18"/>
    <p:sldId id="267" r:id="rId19"/>
    <p:sldId id="268" r:id="rId20"/>
    <p:sldId id="269" r:id="rId21"/>
    <p:sldId id="277" r:id="rId22"/>
    <p:sldId id="270" r:id="rId23"/>
    <p:sldId id="272" r:id="rId24"/>
    <p:sldId id="273" r:id="rId25"/>
    <p:sldId id="280" r:id="rId26"/>
    <p:sldId id="281" r:id="rId27"/>
    <p:sldId id="301" r:id="rId28"/>
    <p:sldId id="305" r:id="rId29"/>
    <p:sldId id="303" r:id="rId30"/>
    <p:sldId id="307" r:id="rId3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4587" autoAdjust="0"/>
    <p:restoredTop sz="94629" autoAdjust="0"/>
  </p:normalViewPr>
  <p:slideViewPr>
    <p:cSldViewPr>
      <p:cViewPr>
        <p:scale>
          <a:sx n="49" d="100"/>
          <a:sy n="49" d="100"/>
        </p:scale>
        <p:origin x="-1752" y="-528"/>
      </p:cViewPr>
      <p:guideLst>
        <p:guide orient="horz" pos="2160"/>
        <p:guide pos="2880"/>
      </p:guideLst>
    </p:cSldViewPr>
  </p:slideViewPr>
  <p:outlineViewPr>
    <p:cViewPr>
      <p:scale>
        <a:sx n="33" d="100"/>
        <a:sy n="33" d="100"/>
      </p:scale>
      <p:origin x="0" y="21666"/>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1B4701-C151-48FE-B60D-FECC90E5CA99}"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tr-TR"/>
        </a:p>
      </dgm:t>
    </dgm:pt>
    <dgm:pt modelId="{AC6954BC-7A9C-44EA-98C8-A6C0A5797F4D}">
      <dgm:prSet phldrT="[Metin]"/>
      <dgm:spPr/>
      <dgm:t>
        <a:bodyPr/>
        <a:lstStyle/>
        <a:p>
          <a:r>
            <a:rPr lang="tr-TR" dirty="0" smtClean="0"/>
            <a:t>Yerel yerleştirme</a:t>
          </a:r>
          <a:endParaRPr lang="tr-TR" dirty="0"/>
        </a:p>
      </dgm:t>
    </dgm:pt>
    <dgm:pt modelId="{759BD2E3-5821-4209-BC23-81F9B12CBD2A}" type="parTrans" cxnId="{E29A3E5B-7648-46A1-B757-BD595682B119}">
      <dgm:prSet/>
      <dgm:spPr/>
      <dgm:t>
        <a:bodyPr/>
        <a:lstStyle/>
        <a:p>
          <a:endParaRPr lang="tr-TR"/>
        </a:p>
      </dgm:t>
    </dgm:pt>
    <dgm:pt modelId="{BD05BB0D-3C81-41CA-A4B0-EB90928C91AB}" type="sibTrans" cxnId="{E29A3E5B-7648-46A1-B757-BD595682B119}">
      <dgm:prSet/>
      <dgm:spPr/>
      <dgm:t>
        <a:bodyPr/>
        <a:lstStyle/>
        <a:p>
          <a:endParaRPr lang="tr-TR"/>
        </a:p>
      </dgm:t>
    </dgm:pt>
    <dgm:pt modelId="{E14F99A2-31B7-4288-A449-753A93F43AFB}">
      <dgm:prSet phldrT="[Metin]" custT="1"/>
      <dgm:spPr/>
      <dgm:t>
        <a:bodyPr/>
        <a:lstStyle/>
        <a:p>
          <a:r>
            <a:rPr lang="tr-TR" sz="1600" dirty="0" smtClean="0"/>
            <a:t>İlk 3 okul kayıt alanından olmak şartıyla en fazla 5 okul tercih edilecek</a:t>
          </a:r>
          <a:endParaRPr lang="tr-TR" sz="1600" dirty="0"/>
        </a:p>
      </dgm:t>
    </dgm:pt>
    <dgm:pt modelId="{4C3EAB7C-F571-454E-A492-727708F0C459}" type="parTrans" cxnId="{64EF5A47-8255-482E-89E1-01BA01B608F1}">
      <dgm:prSet/>
      <dgm:spPr/>
      <dgm:t>
        <a:bodyPr/>
        <a:lstStyle/>
        <a:p>
          <a:endParaRPr lang="tr-TR"/>
        </a:p>
      </dgm:t>
    </dgm:pt>
    <dgm:pt modelId="{705857D7-19C6-43CF-860A-A6B8ADB85583}" type="sibTrans" cxnId="{64EF5A47-8255-482E-89E1-01BA01B608F1}">
      <dgm:prSet/>
      <dgm:spPr/>
      <dgm:t>
        <a:bodyPr/>
        <a:lstStyle/>
        <a:p>
          <a:endParaRPr lang="tr-TR"/>
        </a:p>
      </dgm:t>
    </dgm:pt>
    <dgm:pt modelId="{B352709C-5D53-49CA-850E-6927A3058B79}">
      <dgm:prSet phldrT="[Metin]">
        <dgm:style>
          <a:lnRef idx="3">
            <a:schemeClr val="lt1"/>
          </a:lnRef>
          <a:fillRef idx="1">
            <a:schemeClr val="accent3"/>
          </a:fillRef>
          <a:effectRef idx="1">
            <a:schemeClr val="accent3"/>
          </a:effectRef>
          <a:fontRef idx="minor">
            <a:schemeClr val="lt1"/>
          </a:fontRef>
        </dgm:style>
      </dgm:prSet>
      <dgm:spPr/>
      <dgm:t>
        <a:bodyPr/>
        <a:lstStyle/>
        <a:p>
          <a:r>
            <a:rPr lang="tr-TR" dirty="0" smtClean="0"/>
            <a:t>Merkezi Yerleştirme</a:t>
          </a:r>
          <a:endParaRPr lang="tr-TR" dirty="0"/>
        </a:p>
      </dgm:t>
    </dgm:pt>
    <dgm:pt modelId="{3E40CB9F-F6BA-43D5-81EA-B6BB468C4005}" type="parTrans" cxnId="{F835B89A-0275-455D-ABDF-3091E146E1E0}">
      <dgm:prSet/>
      <dgm:spPr/>
      <dgm:t>
        <a:bodyPr/>
        <a:lstStyle/>
        <a:p>
          <a:endParaRPr lang="tr-TR"/>
        </a:p>
      </dgm:t>
    </dgm:pt>
    <dgm:pt modelId="{8ABA654D-FCA3-4D8F-80B5-D9336595BF31}" type="sibTrans" cxnId="{F835B89A-0275-455D-ABDF-3091E146E1E0}">
      <dgm:prSet/>
      <dgm:spPr/>
      <dgm:t>
        <a:bodyPr/>
        <a:lstStyle/>
        <a:p>
          <a:endParaRPr lang="tr-TR"/>
        </a:p>
      </dgm:t>
    </dgm:pt>
    <dgm:pt modelId="{308D7895-6291-45CC-A0B5-3B88D05E2422}">
      <dgm:prSet phldrT="[Metin]">
        <dgm:style>
          <a:lnRef idx="1">
            <a:schemeClr val="accent4"/>
          </a:lnRef>
          <a:fillRef idx="3">
            <a:schemeClr val="accent4"/>
          </a:fillRef>
          <a:effectRef idx="2">
            <a:schemeClr val="accent4"/>
          </a:effectRef>
          <a:fontRef idx="minor">
            <a:schemeClr val="lt1"/>
          </a:fontRef>
        </dgm:style>
      </dgm:prSet>
      <dgm:spPr/>
      <dgm:t>
        <a:bodyPr/>
        <a:lstStyle/>
        <a:p>
          <a:r>
            <a:rPr lang="tr-TR" dirty="0" smtClean="0"/>
            <a:t>Pansiyonlu Okullar</a:t>
          </a:r>
          <a:endParaRPr lang="tr-TR" dirty="0"/>
        </a:p>
      </dgm:t>
    </dgm:pt>
    <dgm:pt modelId="{83C83144-B28C-4C5B-AC44-DEEBAF06B647}" type="parTrans" cxnId="{F75A9707-CB7B-4A33-A825-32F80C79D749}">
      <dgm:prSet/>
      <dgm:spPr/>
      <dgm:t>
        <a:bodyPr/>
        <a:lstStyle/>
        <a:p>
          <a:endParaRPr lang="tr-TR"/>
        </a:p>
      </dgm:t>
    </dgm:pt>
    <dgm:pt modelId="{FD672342-620C-4048-BA9C-03CABF9B83AA}" type="sibTrans" cxnId="{F75A9707-CB7B-4A33-A825-32F80C79D749}">
      <dgm:prSet/>
      <dgm:spPr/>
      <dgm:t>
        <a:bodyPr/>
        <a:lstStyle/>
        <a:p>
          <a:endParaRPr lang="tr-TR"/>
        </a:p>
      </dgm:t>
    </dgm:pt>
    <dgm:pt modelId="{364A2322-80B2-40FC-984F-16EF43F3205F}">
      <dgm:prSet custT="1"/>
      <dgm:spPr/>
      <dgm:t>
        <a:bodyPr/>
        <a:lstStyle/>
        <a:p>
          <a:r>
            <a:rPr lang="tr-TR" sz="1400" dirty="0" smtClean="0"/>
            <a:t>Yapılan tercihlerde; aynı okul türünden (Anadolu Lisesi, Meslekî ve Teknik Anadolu Lisesi, Anadolu İmam Hatip Lisesi) en fazla 3 (üç) okul seçilebilecektir</a:t>
          </a:r>
          <a:endParaRPr lang="tr-TR" sz="1400" dirty="0"/>
        </a:p>
      </dgm:t>
    </dgm:pt>
    <dgm:pt modelId="{649F9A04-D1B6-4041-8A10-1B1C166701D0}" type="parTrans" cxnId="{88B508E9-3A82-4B84-8C3D-493DEF212B47}">
      <dgm:prSet/>
      <dgm:spPr/>
      <dgm:t>
        <a:bodyPr/>
        <a:lstStyle/>
        <a:p>
          <a:endParaRPr lang="tr-TR"/>
        </a:p>
      </dgm:t>
    </dgm:pt>
    <dgm:pt modelId="{59832110-E71F-4B0C-B3B3-457E2DEBBE95}" type="sibTrans" cxnId="{88B508E9-3A82-4B84-8C3D-493DEF212B47}">
      <dgm:prSet/>
      <dgm:spPr/>
      <dgm:t>
        <a:bodyPr/>
        <a:lstStyle/>
        <a:p>
          <a:endParaRPr lang="tr-TR"/>
        </a:p>
      </dgm:t>
    </dgm:pt>
    <dgm:pt modelId="{4D7F0D42-B4FD-4362-8AD8-3C69DD45110A}">
      <dgm:prSet custT="1"/>
      <dgm:spPr/>
      <dgm:t>
        <a:bodyPr/>
        <a:lstStyle/>
        <a:p>
          <a:r>
            <a:rPr lang="tr-TR" sz="1600" dirty="0" smtClean="0"/>
            <a:t>Yerel yerleştirme ile öğrenci alan okullar için tercihlerini yaparak kayıt işlemini tamamlayan öğrenciler, istemeleri hâlinde merkezî sınavla öğrenci alan okullar için açılacak Merkezî Sınavla Öğrenci Alan Okullar ekranından en fazla 10 (on) okul tercih edebilecek.</a:t>
          </a:r>
          <a:endParaRPr lang="tr-TR" sz="1600" dirty="0"/>
        </a:p>
      </dgm:t>
    </dgm:pt>
    <dgm:pt modelId="{F3B952AE-8D8A-4F4B-82E9-9B2D885DEAE3}" type="parTrans" cxnId="{DBEF4AA2-390C-4CE9-BB91-CD20AA603E7B}">
      <dgm:prSet/>
      <dgm:spPr/>
      <dgm:t>
        <a:bodyPr/>
        <a:lstStyle/>
        <a:p>
          <a:endParaRPr lang="tr-TR"/>
        </a:p>
      </dgm:t>
    </dgm:pt>
    <dgm:pt modelId="{4FA821B6-32EA-48FF-8749-D4BC1CDBA6F5}" type="sibTrans" cxnId="{DBEF4AA2-390C-4CE9-BB91-CD20AA603E7B}">
      <dgm:prSet/>
      <dgm:spPr/>
      <dgm:t>
        <a:bodyPr/>
        <a:lstStyle/>
        <a:p>
          <a:endParaRPr lang="tr-TR"/>
        </a:p>
      </dgm:t>
    </dgm:pt>
    <dgm:pt modelId="{6CCB9DF4-AE83-43F4-9F9C-3D5E250996AB}">
      <dgm:prSet custT="1"/>
      <dgm:spPr/>
      <dgm:t>
        <a:bodyPr/>
        <a:lstStyle/>
        <a:p>
          <a:r>
            <a:rPr lang="tr-TR" sz="1600" dirty="0" smtClean="0"/>
            <a:t>Pansiyonlu Okullar tercih ekranından da en fazla 5 (beş) okul olmak üzere toplamda 20 (yirmi) okul tercihinde bulunabilecektir.</a:t>
          </a:r>
          <a:endParaRPr lang="tr-TR" sz="1600" dirty="0"/>
        </a:p>
      </dgm:t>
    </dgm:pt>
    <dgm:pt modelId="{E042A7FA-A6CC-43B5-9B04-E480D9EC3C63}" type="parTrans" cxnId="{0A873363-AD20-41EC-B7B6-3F0D5EAB7B4E}">
      <dgm:prSet/>
      <dgm:spPr/>
      <dgm:t>
        <a:bodyPr/>
        <a:lstStyle/>
        <a:p>
          <a:endParaRPr lang="tr-TR"/>
        </a:p>
      </dgm:t>
    </dgm:pt>
    <dgm:pt modelId="{D3B625EC-ABDE-4742-87DB-EA00E5F1BBAC}" type="sibTrans" cxnId="{0A873363-AD20-41EC-B7B6-3F0D5EAB7B4E}">
      <dgm:prSet/>
      <dgm:spPr/>
      <dgm:t>
        <a:bodyPr/>
        <a:lstStyle/>
        <a:p>
          <a:endParaRPr lang="tr-TR"/>
        </a:p>
      </dgm:t>
    </dgm:pt>
    <dgm:pt modelId="{C3CE97B2-C056-4B20-BB0F-2FB2594A858F}" type="pres">
      <dgm:prSet presAssocID="{BA1B4701-C151-48FE-B60D-FECC90E5CA99}" presName="diagram" presStyleCnt="0">
        <dgm:presLayoutVars>
          <dgm:chPref val="1"/>
          <dgm:dir/>
          <dgm:animOne val="branch"/>
          <dgm:animLvl val="lvl"/>
          <dgm:resizeHandles/>
        </dgm:presLayoutVars>
      </dgm:prSet>
      <dgm:spPr/>
      <dgm:t>
        <a:bodyPr/>
        <a:lstStyle/>
        <a:p>
          <a:endParaRPr lang="tr-TR"/>
        </a:p>
      </dgm:t>
    </dgm:pt>
    <dgm:pt modelId="{7FC0D530-F65D-47FC-80CF-E40DDC7EFB4E}" type="pres">
      <dgm:prSet presAssocID="{AC6954BC-7A9C-44EA-98C8-A6C0A5797F4D}" presName="root" presStyleCnt="0"/>
      <dgm:spPr/>
    </dgm:pt>
    <dgm:pt modelId="{2AD5B694-B783-40B6-971F-F9F1A39D0C15}" type="pres">
      <dgm:prSet presAssocID="{AC6954BC-7A9C-44EA-98C8-A6C0A5797F4D}" presName="rootComposite" presStyleCnt="0"/>
      <dgm:spPr/>
    </dgm:pt>
    <dgm:pt modelId="{01BEF4AA-3847-4F1C-A4DE-6EEEB8DBC7FB}" type="pres">
      <dgm:prSet presAssocID="{AC6954BC-7A9C-44EA-98C8-A6C0A5797F4D}" presName="rootText" presStyleLbl="node1" presStyleIdx="0" presStyleCnt="3"/>
      <dgm:spPr/>
      <dgm:t>
        <a:bodyPr/>
        <a:lstStyle/>
        <a:p>
          <a:endParaRPr lang="tr-TR"/>
        </a:p>
      </dgm:t>
    </dgm:pt>
    <dgm:pt modelId="{4ED1DEEC-B29C-4D29-8905-C1C14C21C56B}" type="pres">
      <dgm:prSet presAssocID="{AC6954BC-7A9C-44EA-98C8-A6C0A5797F4D}" presName="rootConnector" presStyleLbl="node1" presStyleIdx="0" presStyleCnt="3"/>
      <dgm:spPr/>
      <dgm:t>
        <a:bodyPr/>
        <a:lstStyle/>
        <a:p>
          <a:endParaRPr lang="tr-TR"/>
        </a:p>
      </dgm:t>
    </dgm:pt>
    <dgm:pt modelId="{46B78E3A-67B3-4C8D-BDFF-4FA66564E87F}" type="pres">
      <dgm:prSet presAssocID="{AC6954BC-7A9C-44EA-98C8-A6C0A5797F4D}" presName="childShape" presStyleCnt="0"/>
      <dgm:spPr/>
    </dgm:pt>
    <dgm:pt modelId="{0A8ADC84-60C6-4647-B759-884C07CCEA39}" type="pres">
      <dgm:prSet presAssocID="{4C3EAB7C-F571-454E-A492-727708F0C459}" presName="Name13" presStyleLbl="parChTrans1D2" presStyleIdx="0" presStyleCnt="4"/>
      <dgm:spPr/>
      <dgm:t>
        <a:bodyPr/>
        <a:lstStyle/>
        <a:p>
          <a:endParaRPr lang="tr-TR"/>
        </a:p>
      </dgm:t>
    </dgm:pt>
    <dgm:pt modelId="{F24FA28D-7639-4535-87C4-682E5CA8B8EB}" type="pres">
      <dgm:prSet presAssocID="{E14F99A2-31B7-4288-A449-753A93F43AFB}" presName="childText" presStyleLbl="bgAcc1" presStyleIdx="0" presStyleCnt="4">
        <dgm:presLayoutVars>
          <dgm:bulletEnabled val="1"/>
        </dgm:presLayoutVars>
      </dgm:prSet>
      <dgm:spPr/>
      <dgm:t>
        <a:bodyPr/>
        <a:lstStyle/>
        <a:p>
          <a:endParaRPr lang="tr-TR"/>
        </a:p>
      </dgm:t>
    </dgm:pt>
    <dgm:pt modelId="{5064D2EA-EDB7-45A6-95FD-BBD65789BDD6}" type="pres">
      <dgm:prSet presAssocID="{649F9A04-D1B6-4041-8A10-1B1C166701D0}" presName="Name13" presStyleLbl="parChTrans1D2" presStyleIdx="1" presStyleCnt="4"/>
      <dgm:spPr/>
      <dgm:t>
        <a:bodyPr/>
        <a:lstStyle/>
        <a:p>
          <a:endParaRPr lang="tr-TR"/>
        </a:p>
      </dgm:t>
    </dgm:pt>
    <dgm:pt modelId="{07FE8802-8BE4-49FF-A574-874519A2A33E}" type="pres">
      <dgm:prSet presAssocID="{364A2322-80B2-40FC-984F-16EF43F3205F}" presName="childText" presStyleLbl="bgAcc1" presStyleIdx="1" presStyleCnt="4" custScaleY="182952">
        <dgm:presLayoutVars>
          <dgm:bulletEnabled val="1"/>
        </dgm:presLayoutVars>
      </dgm:prSet>
      <dgm:spPr/>
      <dgm:t>
        <a:bodyPr/>
        <a:lstStyle/>
        <a:p>
          <a:endParaRPr lang="tr-TR"/>
        </a:p>
      </dgm:t>
    </dgm:pt>
    <dgm:pt modelId="{1FA97486-C81E-401C-98B4-5DCFD0B5D3D9}" type="pres">
      <dgm:prSet presAssocID="{B352709C-5D53-49CA-850E-6927A3058B79}" presName="root" presStyleCnt="0"/>
      <dgm:spPr/>
    </dgm:pt>
    <dgm:pt modelId="{27836AD9-9E62-4145-B56A-312CAC175CB1}" type="pres">
      <dgm:prSet presAssocID="{B352709C-5D53-49CA-850E-6927A3058B79}" presName="rootComposite" presStyleCnt="0"/>
      <dgm:spPr/>
    </dgm:pt>
    <dgm:pt modelId="{A459219B-D1EC-43BF-A18A-7F8E618131F5}" type="pres">
      <dgm:prSet presAssocID="{B352709C-5D53-49CA-850E-6927A3058B79}" presName="rootText" presStyleLbl="node1" presStyleIdx="1" presStyleCnt="3"/>
      <dgm:spPr/>
      <dgm:t>
        <a:bodyPr/>
        <a:lstStyle/>
        <a:p>
          <a:endParaRPr lang="tr-TR"/>
        </a:p>
      </dgm:t>
    </dgm:pt>
    <dgm:pt modelId="{FE14DFF1-103C-425E-95EC-50175DD55A6B}" type="pres">
      <dgm:prSet presAssocID="{B352709C-5D53-49CA-850E-6927A3058B79}" presName="rootConnector" presStyleLbl="node1" presStyleIdx="1" presStyleCnt="3"/>
      <dgm:spPr/>
      <dgm:t>
        <a:bodyPr/>
        <a:lstStyle/>
        <a:p>
          <a:endParaRPr lang="tr-TR"/>
        </a:p>
      </dgm:t>
    </dgm:pt>
    <dgm:pt modelId="{D855299E-F5CF-4D99-AC4D-193E5921B98F}" type="pres">
      <dgm:prSet presAssocID="{B352709C-5D53-49CA-850E-6927A3058B79}" presName="childShape" presStyleCnt="0"/>
      <dgm:spPr/>
    </dgm:pt>
    <dgm:pt modelId="{1C302790-5EE9-4BA8-AAC8-283B501E618B}" type="pres">
      <dgm:prSet presAssocID="{F3B952AE-8D8A-4F4B-82E9-9B2D885DEAE3}" presName="Name13" presStyleLbl="parChTrans1D2" presStyleIdx="2" presStyleCnt="4"/>
      <dgm:spPr/>
      <dgm:t>
        <a:bodyPr/>
        <a:lstStyle/>
        <a:p>
          <a:endParaRPr lang="tr-TR"/>
        </a:p>
      </dgm:t>
    </dgm:pt>
    <dgm:pt modelId="{FEBBBB88-2362-475D-AE68-A09421DC217F}" type="pres">
      <dgm:prSet presAssocID="{4D7F0D42-B4FD-4362-8AD8-3C69DD45110A}" presName="childText" presStyleLbl="bgAcc1" presStyleIdx="2" presStyleCnt="4" custScaleX="125344" custScaleY="287098">
        <dgm:presLayoutVars>
          <dgm:bulletEnabled val="1"/>
        </dgm:presLayoutVars>
      </dgm:prSet>
      <dgm:spPr/>
      <dgm:t>
        <a:bodyPr/>
        <a:lstStyle/>
        <a:p>
          <a:endParaRPr lang="tr-TR"/>
        </a:p>
      </dgm:t>
    </dgm:pt>
    <dgm:pt modelId="{4B33E067-9008-4960-83E7-B8D99C424447}" type="pres">
      <dgm:prSet presAssocID="{308D7895-6291-45CC-A0B5-3B88D05E2422}" presName="root" presStyleCnt="0"/>
      <dgm:spPr/>
    </dgm:pt>
    <dgm:pt modelId="{9DAFD759-6B35-40C1-9824-642C9AC0852C}" type="pres">
      <dgm:prSet presAssocID="{308D7895-6291-45CC-A0B5-3B88D05E2422}" presName="rootComposite" presStyleCnt="0"/>
      <dgm:spPr/>
    </dgm:pt>
    <dgm:pt modelId="{703A3BED-370E-4D57-AB94-1BA5F34A0FC3}" type="pres">
      <dgm:prSet presAssocID="{308D7895-6291-45CC-A0B5-3B88D05E2422}" presName="rootText" presStyleLbl="node1" presStyleIdx="2" presStyleCnt="3"/>
      <dgm:spPr/>
      <dgm:t>
        <a:bodyPr/>
        <a:lstStyle/>
        <a:p>
          <a:endParaRPr lang="tr-TR"/>
        </a:p>
      </dgm:t>
    </dgm:pt>
    <dgm:pt modelId="{DF4721CA-C3A0-4D40-9330-0A8A72A16AB3}" type="pres">
      <dgm:prSet presAssocID="{308D7895-6291-45CC-A0B5-3B88D05E2422}" presName="rootConnector" presStyleLbl="node1" presStyleIdx="2" presStyleCnt="3"/>
      <dgm:spPr/>
      <dgm:t>
        <a:bodyPr/>
        <a:lstStyle/>
        <a:p>
          <a:endParaRPr lang="tr-TR"/>
        </a:p>
      </dgm:t>
    </dgm:pt>
    <dgm:pt modelId="{45D8A158-C90C-42B3-B85D-6B36A1ACEFAB}" type="pres">
      <dgm:prSet presAssocID="{308D7895-6291-45CC-A0B5-3B88D05E2422}" presName="childShape" presStyleCnt="0"/>
      <dgm:spPr/>
    </dgm:pt>
    <dgm:pt modelId="{6F1C484E-0D03-45A4-8140-5D6D2BEA220B}" type="pres">
      <dgm:prSet presAssocID="{E042A7FA-A6CC-43B5-9B04-E480D9EC3C63}" presName="Name13" presStyleLbl="parChTrans1D2" presStyleIdx="3" presStyleCnt="4"/>
      <dgm:spPr/>
      <dgm:t>
        <a:bodyPr/>
        <a:lstStyle/>
        <a:p>
          <a:endParaRPr lang="tr-TR"/>
        </a:p>
      </dgm:t>
    </dgm:pt>
    <dgm:pt modelId="{FC0FCCA8-3434-4287-9DE7-6B902E49B80B}" type="pres">
      <dgm:prSet presAssocID="{6CCB9DF4-AE83-43F4-9F9C-3D5E250996AB}" presName="childText" presStyleLbl="bgAcc1" presStyleIdx="3" presStyleCnt="4" custScaleX="98106" custScaleY="248089">
        <dgm:presLayoutVars>
          <dgm:bulletEnabled val="1"/>
        </dgm:presLayoutVars>
      </dgm:prSet>
      <dgm:spPr/>
      <dgm:t>
        <a:bodyPr/>
        <a:lstStyle/>
        <a:p>
          <a:endParaRPr lang="tr-TR"/>
        </a:p>
      </dgm:t>
    </dgm:pt>
  </dgm:ptLst>
  <dgm:cxnLst>
    <dgm:cxn modelId="{F75A9707-CB7B-4A33-A825-32F80C79D749}" srcId="{BA1B4701-C151-48FE-B60D-FECC90E5CA99}" destId="{308D7895-6291-45CC-A0B5-3B88D05E2422}" srcOrd="2" destOrd="0" parTransId="{83C83144-B28C-4C5B-AC44-DEEBAF06B647}" sibTransId="{FD672342-620C-4048-BA9C-03CABF9B83AA}"/>
    <dgm:cxn modelId="{2BF04BEE-34B3-4DD0-9B6D-96A317108309}" type="presOf" srcId="{B352709C-5D53-49CA-850E-6927A3058B79}" destId="{A459219B-D1EC-43BF-A18A-7F8E618131F5}" srcOrd="0" destOrd="0" presId="urn:microsoft.com/office/officeart/2005/8/layout/hierarchy3"/>
    <dgm:cxn modelId="{DBEF4AA2-390C-4CE9-BB91-CD20AA603E7B}" srcId="{B352709C-5D53-49CA-850E-6927A3058B79}" destId="{4D7F0D42-B4FD-4362-8AD8-3C69DD45110A}" srcOrd="0" destOrd="0" parTransId="{F3B952AE-8D8A-4F4B-82E9-9B2D885DEAE3}" sibTransId="{4FA821B6-32EA-48FF-8749-D4BC1CDBA6F5}"/>
    <dgm:cxn modelId="{D927F5AE-C1A2-4054-BCA1-8E1FCDA34DB9}" type="presOf" srcId="{4C3EAB7C-F571-454E-A492-727708F0C459}" destId="{0A8ADC84-60C6-4647-B759-884C07CCEA39}" srcOrd="0" destOrd="0" presId="urn:microsoft.com/office/officeart/2005/8/layout/hierarchy3"/>
    <dgm:cxn modelId="{0A873363-AD20-41EC-B7B6-3F0D5EAB7B4E}" srcId="{308D7895-6291-45CC-A0B5-3B88D05E2422}" destId="{6CCB9DF4-AE83-43F4-9F9C-3D5E250996AB}" srcOrd="0" destOrd="0" parTransId="{E042A7FA-A6CC-43B5-9B04-E480D9EC3C63}" sibTransId="{D3B625EC-ABDE-4742-87DB-EA00E5F1BBAC}"/>
    <dgm:cxn modelId="{47E78D49-8C78-40E1-8995-E7900FBEA4F3}" type="presOf" srcId="{649F9A04-D1B6-4041-8A10-1B1C166701D0}" destId="{5064D2EA-EDB7-45A6-95FD-BBD65789BDD6}" srcOrd="0" destOrd="0" presId="urn:microsoft.com/office/officeart/2005/8/layout/hierarchy3"/>
    <dgm:cxn modelId="{77898690-8B37-4945-A5FF-DD2F5D8786BF}" type="presOf" srcId="{AC6954BC-7A9C-44EA-98C8-A6C0A5797F4D}" destId="{01BEF4AA-3847-4F1C-A4DE-6EEEB8DBC7FB}" srcOrd="0" destOrd="0" presId="urn:microsoft.com/office/officeart/2005/8/layout/hierarchy3"/>
    <dgm:cxn modelId="{41347771-D626-4E54-9DF7-0F22E7F0FA3C}" type="presOf" srcId="{6CCB9DF4-AE83-43F4-9F9C-3D5E250996AB}" destId="{FC0FCCA8-3434-4287-9DE7-6B902E49B80B}" srcOrd="0" destOrd="0" presId="urn:microsoft.com/office/officeart/2005/8/layout/hierarchy3"/>
    <dgm:cxn modelId="{64EF5A47-8255-482E-89E1-01BA01B608F1}" srcId="{AC6954BC-7A9C-44EA-98C8-A6C0A5797F4D}" destId="{E14F99A2-31B7-4288-A449-753A93F43AFB}" srcOrd="0" destOrd="0" parTransId="{4C3EAB7C-F571-454E-A492-727708F0C459}" sibTransId="{705857D7-19C6-43CF-860A-A6B8ADB85583}"/>
    <dgm:cxn modelId="{DA270189-6526-40A9-9AF5-4AAF20F5A1EC}" type="presOf" srcId="{308D7895-6291-45CC-A0B5-3B88D05E2422}" destId="{DF4721CA-C3A0-4D40-9330-0A8A72A16AB3}" srcOrd="1" destOrd="0" presId="urn:microsoft.com/office/officeart/2005/8/layout/hierarchy3"/>
    <dgm:cxn modelId="{F835B89A-0275-455D-ABDF-3091E146E1E0}" srcId="{BA1B4701-C151-48FE-B60D-FECC90E5CA99}" destId="{B352709C-5D53-49CA-850E-6927A3058B79}" srcOrd="1" destOrd="0" parTransId="{3E40CB9F-F6BA-43D5-81EA-B6BB468C4005}" sibTransId="{8ABA654D-FCA3-4D8F-80B5-D9336595BF31}"/>
    <dgm:cxn modelId="{88B508E9-3A82-4B84-8C3D-493DEF212B47}" srcId="{AC6954BC-7A9C-44EA-98C8-A6C0A5797F4D}" destId="{364A2322-80B2-40FC-984F-16EF43F3205F}" srcOrd="1" destOrd="0" parTransId="{649F9A04-D1B6-4041-8A10-1B1C166701D0}" sibTransId="{59832110-E71F-4B0C-B3B3-457E2DEBBE95}"/>
    <dgm:cxn modelId="{06F04C0A-ABF5-46C8-8CCF-33E80B8C4B33}" type="presOf" srcId="{E14F99A2-31B7-4288-A449-753A93F43AFB}" destId="{F24FA28D-7639-4535-87C4-682E5CA8B8EB}" srcOrd="0" destOrd="0" presId="urn:microsoft.com/office/officeart/2005/8/layout/hierarchy3"/>
    <dgm:cxn modelId="{5FF17266-2887-4CB3-9F99-4982929B71F3}" type="presOf" srcId="{F3B952AE-8D8A-4F4B-82E9-9B2D885DEAE3}" destId="{1C302790-5EE9-4BA8-AAC8-283B501E618B}" srcOrd="0" destOrd="0" presId="urn:microsoft.com/office/officeart/2005/8/layout/hierarchy3"/>
    <dgm:cxn modelId="{E5A0F2EC-55EB-4937-8E10-D4AD63328424}" type="presOf" srcId="{4D7F0D42-B4FD-4362-8AD8-3C69DD45110A}" destId="{FEBBBB88-2362-475D-AE68-A09421DC217F}" srcOrd="0" destOrd="0" presId="urn:microsoft.com/office/officeart/2005/8/layout/hierarchy3"/>
    <dgm:cxn modelId="{E29A3E5B-7648-46A1-B757-BD595682B119}" srcId="{BA1B4701-C151-48FE-B60D-FECC90E5CA99}" destId="{AC6954BC-7A9C-44EA-98C8-A6C0A5797F4D}" srcOrd="0" destOrd="0" parTransId="{759BD2E3-5821-4209-BC23-81F9B12CBD2A}" sibTransId="{BD05BB0D-3C81-41CA-A4B0-EB90928C91AB}"/>
    <dgm:cxn modelId="{A8B114C1-0287-41EA-8F78-C7ACB1D615D5}" type="presOf" srcId="{E042A7FA-A6CC-43B5-9B04-E480D9EC3C63}" destId="{6F1C484E-0D03-45A4-8140-5D6D2BEA220B}" srcOrd="0" destOrd="0" presId="urn:microsoft.com/office/officeart/2005/8/layout/hierarchy3"/>
    <dgm:cxn modelId="{8984BE08-3280-4FAE-8B5D-1EF0C7266C94}" type="presOf" srcId="{BA1B4701-C151-48FE-B60D-FECC90E5CA99}" destId="{C3CE97B2-C056-4B20-BB0F-2FB2594A858F}" srcOrd="0" destOrd="0" presId="urn:microsoft.com/office/officeart/2005/8/layout/hierarchy3"/>
    <dgm:cxn modelId="{409862B6-B65F-47AB-96D8-F1DE32351961}" type="presOf" srcId="{B352709C-5D53-49CA-850E-6927A3058B79}" destId="{FE14DFF1-103C-425E-95EC-50175DD55A6B}" srcOrd="1" destOrd="0" presId="urn:microsoft.com/office/officeart/2005/8/layout/hierarchy3"/>
    <dgm:cxn modelId="{2B3B27B5-D1EA-4C43-94B2-A1E1BCB8CA0C}" type="presOf" srcId="{AC6954BC-7A9C-44EA-98C8-A6C0A5797F4D}" destId="{4ED1DEEC-B29C-4D29-8905-C1C14C21C56B}" srcOrd="1" destOrd="0" presId="urn:microsoft.com/office/officeart/2005/8/layout/hierarchy3"/>
    <dgm:cxn modelId="{B33487C8-4D71-49B1-BD9F-286B04021F2A}" type="presOf" srcId="{364A2322-80B2-40FC-984F-16EF43F3205F}" destId="{07FE8802-8BE4-49FF-A574-874519A2A33E}" srcOrd="0" destOrd="0" presId="urn:microsoft.com/office/officeart/2005/8/layout/hierarchy3"/>
    <dgm:cxn modelId="{3EC1D21B-3DD3-4469-8602-96A7C02CC1BD}" type="presOf" srcId="{308D7895-6291-45CC-A0B5-3B88D05E2422}" destId="{703A3BED-370E-4D57-AB94-1BA5F34A0FC3}" srcOrd="0" destOrd="0" presId="urn:microsoft.com/office/officeart/2005/8/layout/hierarchy3"/>
    <dgm:cxn modelId="{86F3D8D1-5B10-4BC5-BC76-ECDA294621B0}" type="presParOf" srcId="{C3CE97B2-C056-4B20-BB0F-2FB2594A858F}" destId="{7FC0D530-F65D-47FC-80CF-E40DDC7EFB4E}" srcOrd="0" destOrd="0" presId="urn:microsoft.com/office/officeart/2005/8/layout/hierarchy3"/>
    <dgm:cxn modelId="{8852994F-304F-4C0E-8EAC-F5E6558751B0}" type="presParOf" srcId="{7FC0D530-F65D-47FC-80CF-E40DDC7EFB4E}" destId="{2AD5B694-B783-40B6-971F-F9F1A39D0C15}" srcOrd="0" destOrd="0" presId="urn:microsoft.com/office/officeart/2005/8/layout/hierarchy3"/>
    <dgm:cxn modelId="{4B1F6438-3ADA-48AB-9D9E-95EF723B8B25}" type="presParOf" srcId="{2AD5B694-B783-40B6-971F-F9F1A39D0C15}" destId="{01BEF4AA-3847-4F1C-A4DE-6EEEB8DBC7FB}" srcOrd="0" destOrd="0" presId="urn:microsoft.com/office/officeart/2005/8/layout/hierarchy3"/>
    <dgm:cxn modelId="{BB9CF124-3D87-4521-9E2B-50C4E7B462A7}" type="presParOf" srcId="{2AD5B694-B783-40B6-971F-F9F1A39D0C15}" destId="{4ED1DEEC-B29C-4D29-8905-C1C14C21C56B}" srcOrd="1" destOrd="0" presId="urn:microsoft.com/office/officeart/2005/8/layout/hierarchy3"/>
    <dgm:cxn modelId="{B0A57E84-92B8-4782-8815-8883966002FD}" type="presParOf" srcId="{7FC0D530-F65D-47FC-80CF-E40DDC7EFB4E}" destId="{46B78E3A-67B3-4C8D-BDFF-4FA66564E87F}" srcOrd="1" destOrd="0" presId="urn:microsoft.com/office/officeart/2005/8/layout/hierarchy3"/>
    <dgm:cxn modelId="{470B5A76-4E83-40FA-AE69-55C99EF4AA9C}" type="presParOf" srcId="{46B78E3A-67B3-4C8D-BDFF-4FA66564E87F}" destId="{0A8ADC84-60C6-4647-B759-884C07CCEA39}" srcOrd="0" destOrd="0" presId="urn:microsoft.com/office/officeart/2005/8/layout/hierarchy3"/>
    <dgm:cxn modelId="{98DB8029-B354-437C-89A3-8F94DF8AEAD1}" type="presParOf" srcId="{46B78E3A-67B3-4C8D-BDFF-4FA66564E87F}" destId="{F24FA28D-7639-4535-87C4-682E5CA8B8EB}" srcOrd="1" destOrd="0" presId="urn:microsoft.com/office/officeart/2005/8/layout/hierarchy3"/>
    <dgm:cxn modelId="{06273C51-2312-4036-974B-B10E6CE84A78}" type="presParOf" srcId="{46B78E3A-67B3-4C8D-BDFF-4FA66564E87F}" destId="{5064D2EA-EDB7-45A6-95FD-BBD65789BDD6}" srcOrd="2" destOrd="0" presId="urn:microsoft.com/office/officeart/2005/8/layout/hierarchy3"/>
    <dgm:cxn modelId="{DA94F8AC-C911-4FF1-945C-A07EBE9C284E}" type="presParOf" srcId="{46B78E3A-67B3-4C8D-BDFF-4FA66564E87F}" destId="{07FE8802-8BE4-49FF-A574-874519A2A33E}" srcOrd="3" destOrd="0" presId="urn:microsoft.com/office/officeart/2005/8/layout/hierarchy3"/>
    <dgm:cxn modelId="{D5FDDFC2-5C61-4CA8-9114-75DD75414CB3}" type="presParOf" srcId="{C3CE97B2-C056-4B20-BB0F-2FB2594A858F}" destId="{1FA97486-C81E-401C-98B4-5DCFD0B5D3D9}" srcOrd="1" destOrd="0" presId="urn:microsoft.com/office/officeart/2005/8/layout/hierarchy3"/>
    <dgm:cxn modelId="{50081EAF-D434-4CCE-953D-C9970C3E95B4}" type="presParOf" srcId="{1FA97486-C81E-401C-98B4-5DCFD0B5D3D9}" destId="{27836AD9-9E62-4145-B56A-312CAC175CB1}" srcOrd="0" destOrd="0" presId="urn:microsoft.com/office/officeart/2005/8/layout/hierarchy3"/>
    <dgm:cxn modelId="{A56198C9-AB78-48E8-8A8A-F64A93145B6D}" type="presParOf" srcId="{27836AD9-9E62-4145-B56A-312CAC175CB1}" destId="{A459219B-D1EC-43BF-A18A-7F8E618131F5}" srcOrd="0" destOrd="0" presId="urn:microsoft.com/office/officeart/2005/8/layout/hierarchy3"/>
    <dgm:cxn modelId="{A6C34A35-9307-492D-89CB-44ABFA012339}" type="presParOf" srcId="{27836AD9-9E62-4145-B56A-312CAC175CB1}" destId="{FE14DFF1-103C-425E-95EC-50175DD55A6B}" srcOrd="1" destOrd="0" presId="urn:microsoft.com/office/officeart/2005/8/layout/hierarchy3"/>
    <dgm:cxn modelId="{EB1BE053-8D4C-4955-82D9-0E28CDE344A2}" type="presParOf" srcId="{1FA97486-C81E-401C-98B4-5DCFD0B5D3D9}" destId="{D855299E-F5CF-4D99-AC4D-193E5921B98F}" srcOrd="1" destOrd="0" presId="urn:microsoft.com/office/officeart/2005/8/layout/hierarchy3"/>
    <dgm:cxn modelId="{D3B51587-E4D2-4FE0-86BC-AF33F8F74D69}" type="presParOf" srcId="{D855299E-F5CF-4D99-AC4D-193E5921B98F}" destId="{1C302790-5EE9-4BA8-AAC8-283B501E618B}" srcOrd="0" destOrd="0" presId="urn:microsoft.com/office/officeart/2005/8/layout/hierarchy3"/>
    <dgm:cxn modelId="{8B9F935D-D638-4BC2-8643-7CC8ADA235D3}" type="presParOf" srcId="{D855299E-F5CF-4D99-AC4D-193E5921B98F}" destId="{FEBBBB88-2362-475D-AE68-A09421DC217F}" srcOrd="1" destOrd="0" presId="urn:microsoft.com/office/officeart/2005/8/layout/hierarchy3"/>
    <dgm:cxn modelId="{3457C199-58FF-4B4F-B134-D83A291E37D2}" type="presParOf" srcId="{C3CE97B2-C056-4B20-BB0F-2FB2594A858F}" destId="{4B33E067-9008-4960-83E7-B8D99C424447}" srcOrd="2" destOrd="0" presId="urn:microsoft.com/office/officeart/2005/8/layout/hierarchy3"/>
    <dgm:cxn modelId="{618F3CCB-1D85-4EF6-A009-ED84E5121E6B}" type="presParOf" srcId="{4B33E067-9008-4960-83E7-B8D99C424447}" destId="{9DAFD759-6B35-40C1-9824-642C9AC0852C}" srcOrd="0" destOrd="0" presId="urn:microsoft.com/office/officeart/2005/8/layout/hierarchy3"/>
    <dgm:cxn modelId="{214BC6F2-A38C-4E71-8866-4153C239F4CF}" type="presParOf" srcId="{9DAFD759-6B35-40C1-9824-642C9AC0852C}" destId="{703A3BED-370E-4D57-AB94-1BA5F34A0FC3}" srcOrd="0" destOrd="0" presId="urn:microsoft.com/office/officeart/2005/8/layout/hierarchy3"/>
    <dgm:cxn modelId="{482BEF02-BB2C-403C-BA91-919FFC17B67F}" type="presParOf" srcId="{9DAFD759-6B35-40C1-9824-642C9AC0852C}" destId="{DF4721CA-C3A0-4D40-9330-0A8A72A16AB3}" srcOrd="1" destOrd="0" presId="urn:microsoft.com/office/officeart/2005/8/layout/hierarchy3"/>
    <dgm:cxn modelId="{8B67A8BD-F43C-4EE6-8BEC-81B4B98C486E}" type="presParOf" srcId="{4B33E067-9008-4960-83E7-B8D99C424447}" destId="{45D8A158-C90C-42B3-B85D-6B36A1ACEFAB}" srcOrd="1" destOrd="0" presId="urn:microsoft.com/office/officeart/2005/8/layout/hierarchy3"/>
    <dgm:cxn modelId="{892DBEBE-C62B-464A-8682-D51C9FE196E7}" type="presParOf" srcId="{45D8A158-C90C-42B3-B85D-6B36A1ACEFAB}" destId="{6F1C484E-0D03-45A4-8140-5D6D2BEA220B}" srcOrd="0" destOrd="0" presId="urn:microsoft.com/office/officeart/2005/8/layout/hierarchy3"/>
    <dgm:cxn modelId="{713243B9-1404-4CC1-A95C-1E2A91A500DE}" type="presParOf" srcId="{45D8A158-C90C-42B3-B85D-6B36A1ACEFAB}" destId="{FC0FCCA8-3434-4287-9DE7-6B902E49B80B}" srcOrd="1"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89F91E-7F2E-4549-B5B9-F98CE7941C07}" type="doc">
      <dgm:prSet loTypeId="urn:microsoft.com/office/officeart/2005/8/layout/pyramid1" loCatId="pyramid" qsTypeId="urn:microsoft.com/office/officeart/2005/8/quickstyle/simple1" qsCatId="simple" csTypeId="urn:microsoft.com/office/officeart/2005/8/colors/accent1_2" csCatId="accent1" phldr="1"/>
      <dgm:spPr/>
      <dgm:t>
        <a:bodyPr/>
        <a:lstStyle/>
        <a:p>
          <a:endParaRPr lang="tr-TR"/>
        </a:p>
      </dgm:t>
    </dgm:pt>
    <dgm:pt modelId="{4785A4B3-3EA1-4D87-90B7-7C182082BDF1}">
      <dgm:prSet phldrT="[Metin]" custT="1"/>
      <dgm:spPr>
        <a:solidFill>
          <a:schemeClr val="accent2">
            <a:lumMod val="40000"/>
            <a:lumOff val="60000"/>
          </a:schemeClr>
        </a:solidFill>
      </dgm:spPr>
      <dgm:t>
        <a:bodyPr/>
        <a:lstStyle/>
        <a:p>
          <a:r>
            <a:rPr lang="tr-TR" sz="2000" b="1" dirty="0" smtClean="0">
              <a:solidFill>
                <a:schemeClr val="accent1">
                  <a:lumMod val="50000"/>
                </a:schemeClr>
              </a:solidFill>
              <a:latin typeface="+mn-lt"/>
            </a:rPr>
            <a:t>500-450</a:t>
          </a:r>
          <a:endParaRPr lang="tr-TR" sz="2000" b="1" dirty="0">
            <a:solidFill>
              <a:schemeClr val="accent1">
                <a:lumMod val="50000"/>
              </a:schemeClr>
            </a:solidFill>
            <a:latin typeface="+mn-lt"/>
          </a:endParaRPr>
        </a:p>
      </dgm:t>
    </dgm:pt>
    <dgm:pt modelId="{2AC239C1-2966-4988-A54C-F848E2AED3A0}" type="parTrans" cxnId="{E51ECF91-E9EE-4172-A864-F9AC36FCF7D7}">
      <dgm:prSet/>
      <dgm:spPr/>
      <dgm:t>
        <a:bodyPr/>
        <a:lstStyle/>
        <a:p>
          <a:endParaRPr lang="tr-TR" sz="2000" b="1">
            <a:latin typeface="+mn-lt"/>
          </a:endParaRPr>
        </a:p>
      </dgm:t>
    </dgm:pt>
    <dgm:pt modelId="{03954536-336E-443C-8E54-FBDE248E971E}" type="sibTrans" cxnId="{E51ECF91-E9EE-4172-A864-F9AC36FCF7D7}">
      <dgm:prSet/>
      <dgm:spPr/>
      <dgm:t>
        <a:bodyPr/>
        <a:lstStyle/>
        <a:p>
          <a:endParaRPr lang="tr-TR" sz="2000" b="1">
            <a:latin typeface="+mn-lt"/>
          </a:endParaRPr>
        </a:p>
      </dgm:t>
    </dgm:pt>
    <dgm:pt modelId="{A9F658CD-420A-468B-B68E-85FA64FFE387}">
      <dgm:prSet phldrT="[Metin]" custT="1">
        <dgm:style>
          <a:lnRef idx="1">
            <a:schemeClr val="accent2"/>
          </a:lnRef>
          <a:fillRef idx="2">
            <a:schemeClr val="accent2"/>
          </a:fillRef>
          <a:effectRef idx="1">
            <a:schemeClr val="accent2"/>
          </a:effectRef>
          <a:fontRef idx="minor">
            <a:schemeClr val="dk1"/>
          </a:fontRef>
        </dgm:style>
      </dgm:prSet>
      <dgm:spPr>
        <a:solidFill>
          <a:schemeClr val="accent1">
            <a:lumMod val="40000"/>
            <a:lumOff val="60000"/>
          </a:schemeClr>
        </a:solidFill>
      </dgm:spPr>
      <dgm:t>
        <a:bodyPr/>
        <a:lstStyle/>
        <a:p>
          <a:r>
            <a:rPr lang="tr-TR" sz="1800" b="1" dirty="0" smtClean="0">
              <a:solidFill>
                <a:schemeClr val="accent1">
                  <a:lumMod val="50000"/>
                </a:schemeClr>
              </a:solidFill>
              <a:latin typeface="+mn-lt"/>
            </a:rPr>
            <a:t>ANADOLU LİSESİ</a:t>
          </a:r>
          <a:endParaRPr lang="tr-TR" sz="1800" b="1" dirty="0">
            <a:solidFill>
              <a:schemeClr val="accent1">
                <a:lumMod val="50000"/>
              </a:schemeClr>
            </a:solidFill>
            <a:latin typeface="+mn-lt"/>
          </a:endParaRPr>
        </a:p>
      </dgm:t>
    </dgm:pt>
    <dgm:pt modelId="{BCC0AEF9-E948-4CA4-8EC1-3FE183354417}" type="parTrans" cxnId="{33E3F9FA-91CD-402A-9D7A-8811B132E657}">
      <dgm:prSet/>
      <dgm:spPr/>
      <dgm:t>
        <a:bodyPr/>
        <a:lstStyle/>
        <a:p>
          <a:endParaRPr lang="tr-TR" sz="2000" b="1">
            <a:latin typeface="+mn-lt"/>
          </a:endParaRPr>
        </a:p>
      </dgm:t>
    </dgm:pt>
    <dgm:pt modelId="{9670D2E3-DA5A-4943-A7B4-23AC4739AA8D}" type="sibTrans" cxnId="{33E3F9FA-91CD-402A-9D7A-8811B132E657}">
      <dgm:prSet/>
      <dgm:spPr/>
      <dgm:t>
        <a:bodyPr/>
        <a:lstStyle/>
        <a:p>
          <a:endParaRPr lang="tr-TR" sz="2000" b="1">
            <a:latin typeface="+mn-lt"/>
          </a:endParaRPr>
        </a:p>
      </dgm:t>
    </dgm:pt>
    <dgm:pt modelId="{21307EE4-54AB-46AD-999D-A80D4E56DD33}">
      <dgm:prSet phldrT="[Metin]" custT="1">
        <dgm:style>
          <a:lnRef idx="1">
            <a:schemeClr val="accent2"/>
          </a:lnRef>
          <a:fillRef idx="2">
            <a:schemeClr val="accent2"/>
          </a:fillRef>
          <a:effectRef idx="1">
            <a:schemeClr val="accent2"/>
          </a:effectRef>
          <a:fontRef idx="minor">
            <a:schemeClr val="dk1"/>
          </a:fontRef>
        </dgm:style>
      </dgm:prSet>
      <dgm:spPr>
        <a:solidFill>
          <a:srgbClr val="FFFF00"/>
        </a:solidFill>
      </dgm:spPr>
      <dgm:t>
        <a:bodyPr/>
        <a:lstStyle/>
        <a:p>
          <a:r>
            <a:rPr lang="tr-TR" sz="1800" b="1" dirty="0" smtClean="0">
              <a:solidFill>
                <a:schemeClr val="accent1">
                  <a:lumMod val="50000"/>
                </a:schemeClr>
              </a:solidFill>
              <a:latin typeface="+mn-lt"/>
            </a:rPr>
            <a:t>İLÇE FEN LİSELERİ</a:t>
          </a:r>
          <a:endParaRPr lang="tr-TR" sz="1600" b="1" dirty="0">
            <a:solidFill>
              <a:schemeClr val="accent1">
                <a:lumMod val="50000"/>
              </a:schemeClr>
            </a:solidFill>
            <a:latin typeface="+mn-lt"/>
          </a:endParaRPr>
        </a:p>
      </dgm:t>
    </dgm:pt>
    <dgm:pt modelId="{4FC65E8C-2DBD-4624-8643-4A11E75FA527}" type="parTrans" cxnId="{252A228F-3A56-4F03-AD1A-6D7B557F8B04}">
      <dgm:prSet/>
      <dgm:spPr/>
      <dgm:t>
        <a:bodyPr/>
        <a:lstStyle/>
        <a:p>
          <a:endParaRPr lang="tr-TR" sz="2000" b="1">
            <a:latin typeface="+mn-lt"/>
          </a:endParaRPr>
        </a:p>
      </dgm:t>
    </dgm:pt>
    <dgm:pt modelId="{B66AC5DE-BE1D-43A7-B49B-13AB97819CF4}" type="sibTrans" cxnId="{252A228F-3A56-4F03-AD1A-6D7B557F8B04}">
      <dgm:prSet/>
      <dgm:spPr/>
      <dgm:t>
        <a:bodyPr/>
        <a:lstStyle/>
        <a:p>
          <a:endParaRPr lang="tr-TR" sz="2000" b="1">
            <a:latin typeface="+mn-lt"/>
          </a:endParaRPr>
        </a:p>
      </dgm:t>
    </dgm:pt>
    <dgm:pt modelId="{4CC9FE37-E52B-4DA9-9829-CBC361F1279A}">
      <dgm:prSet custT="1">
        <dgm:style>
          <a:lnRef idx="1">
            <a:schemeClr val="accent3"/>
          </a:lnRef>
          <a:fillRef idx="3">
            <a:schemeClr val="accent3"/>
          </a:fillRef>
          <a:effectRef idx="2">
            <a:schemeClr val="accent3"/>
          </a:effectRef>
          <a:fontRef idx="minor">
            <a:schemeClr val="lt1"/>
          </a:fontRef>
        </dgm:style>
      </dgm:prSet>
      <dgm:spPr/>
      <dgm:t>
        <a:bodyPr/>
        <a:lstStyle/>
        <a:p>
          <a:r>
            <a:rPr lang="tr-TR" sz="1600" b="1" dirty="0" smtClean="0">
              <a:solidFill>
                <a:schemeClr val="accent1">
                  <a:lumMod val="50000"/>
                </a:schemeClr>
              </a:solidFill>
              <a:latin typeface="+mn-lt"/>
            </a:rPr>
            <a:t>ANADOLU İMAM HATİP LİSELERİ </a:t>
          </a:r>
          <a:endParaRPr lang="tr-TR" sz="1600" b="1" dirty="0">
            <a:solidFill>
              <a:schemeClr val="accent1">
                <a:lumMod val="50000"/>
              </a:schemeClr>
            </a:solidFill>
            <a:latin typeface="+mn-lt"/>
          </a:endParaRPr>
        </a:p>
      </dgm:t>
    </dgm:pt>
    <dgm:pt modelId="{B65B8917-D770-4E5A-A291-78FF2C30DE97}" type="parTrans" cxnId="{9669A3FF-653C-44DB-A46B-42E6125778E2}">
      <dgm:prSet/>
      <dgm:spPr/>
      <dgm:t>
        <a:bodyPr/>
        <a:lstStyle/>
        <a:p>
          <a:endParaRPr lang="tr-TR" sz="2000" b="1">
            <a:latin typeface="+mn-lt"/>
          </a:endParaRPr>
        </a:p>
      </dgm:t>
    </dgm:pt>
    <dgm:pt modelId="{42C6A65A-9F92-415A-8F86-0B240F432A01}" type="sibTrans" cxnId="{9669A3FF-653C-44DB-A46B-42E6125778E2}">
      <dgm:prSet/>
      <dgm:spPr/>
      <dgm:t>
        <a:bodyPr/>
        <a:lstStyle/>
        <a:p>
          <a:endParaRPr lang="tr-TR" sz="2000" b="1">
            <a:latin typeface="+mn-lt"/>
          </a:endParaRPr>
        </a:p>
      </dgm:t>
    </dgm:pt>
    <dgm:pt modelId="{03BDB834-6B11-48B0-8700-7826725D09FB}">
      <dgm:prSet custT="1">
        <dgm:style>
          <a:lnRef idx="0">
            <a:schemeClr val="accent6"/>
          </a:lnRef>
          <a:fillRef idx="3">
            <a:schemeClr val="accent6"/>
          </a:fillRef>
          <a:effectRef idx="3">
            <a:schemeClr val="accent6"/>
          </a:effectRef>
          <a:fontRef idx="minor">
            <a:schemeClr val="lt1"/>
          </a:fontRef>
        </dgm:style>
      </dgm:prSet>
      <dgm:spPr/>
      <dgm:t>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171450"/>
          <a:r>
            <a:rPr lang="tr-TR" sz="1600" b="1" cap="none" spc="0" dirty="0" smtClean="0">
              <a:ln w="10541" cmpd="sng">
                <a:solidFill>
                  <a:schemeClr val="accent1">
                    <a:shade val="88000"/>
                    <a:satMod val="110000"/>
                  </a:schemeClr>
                </a:solidFill>
                <a:prstDash val="solid"/>
              </a:ln>
              <a:solidFill>
                <a:srgbClr val="FF0000"/>
              </a:solidFill>
              <a:effectLst/>
              <a:latin typeface="+mn-lt"/>
            </a:rPr>
            <a:t>MESLEKİ </a:t>
          </a:r>
          <a:r>
            <a:rPr lang="tr-TR" sz="1600" b="1" cap="none" spc="0" dirty="0">
              <a:ln w="10541" cmpd="sng">
                <a:solidFill>
                  <a:schemeClr val="accent1">
                    <a:shade val="88000"/>
                    <a:satMod val="110000"/>
                  </a:schemeClr>
                </a:solidFill>
                <a:prstDash val="solid"/>
              </a:ln>
              <a:solidFill>
                <a:srgbClr val="FF0000"/>
              </a:solidFill>
              <a:effectLst/>
              <a:latin typeface="+mn-lt"/>
            </a:rPr>
            <a:t>VE TEKNİK LİSELER</a:t>
          </a:r>
        </a:p>
      </dgm:t>
    </dgm:pt>
    <dgm:pt modelId="{EF0BBE45-BB9A-482F-BECE-A01DBB292894}" type="parTrans" cxnId="{3CABF23D-1F4A-48C5-BC8C-FD1BBB8E4B61}">
      <dgm:prSet/>
      <dgm:spPr/>
      <dgm:t>
        <a:bodyPr/>
        <a:lstStyle/>
        <a:p>
          <a:endParaRPr lang="tr-TR" sz="2000" b="1">
            <a:latin typeface="+mn-lt"/>
          </a:endParaRPr>
        </a:p>
      </dgm:t>
    </dgm:pt>
    <dgm:pt modelId="{91C2934E-2242-4C70-AC55-838A53197B03}" type="sibTrans" cxnId="{3CABF23D-1F4A-48C5-BC8C-FD1BBB8E4B61}">
      <dgm:prSet/>
      <dgm:spPr/>
      <dgm:t>
        <a:bodyPr/>
        <a:lstStyle/>
        <a:p>
          <a:endParaRPr lang="tr-TR" sz="2000" b="1">
            <a:latin typeface="+mn-lt"/>
          </a:endParaRPr>
        </a:p>
      </dgm:t>
    </dgm:pt>
    <dgm:pt modelId="{F047302E-A436-44F5-A1D1-27A5BCAAE69E}">
      <dgm:prSet custT="1"/>
      <dgm:spPr>
        <a:solidFill>
          <a:schemeClr val="accent1">
            <a:lumMod val="40000"/>
            <a:lumOff val="60000"/>
          </a:schemeClr>
        </a:solidFill>
      </dgm:spPr>
      <dgm:t>
        <a:bodyPr/>
        <a:lstStyle/>
        <a:p>
          <a:r>
            <a:rPr lang="tr-TR" sz="2000" b="1" dirty="0" smtClean="0">
              <a:solidFill>
                <a:schemeClr val="accent1">
                  <a:lumMod val="50000"/>
                </a:schemeClr>
              </a:solidFill>
              <a:latin typeface="+mn-lt"/>
            </a:rPr>
            <a:t>450-420</a:t>
          </a:r>
          <a:endParaRPr lang="tr-TR" sz="2000" b="1" dirty="0">
            <a:solidFill>
              <a:schemeClr val="accent1">
                <a:lumMod val="50000"/>
              </a:schemeClr>
            </a:solidFill>
            <a:latin typeface="+mn-lt"/>
          </a:endParaRPr>
        </a:p>
      </dgm:t>
    </dgm:pt>
    <dgm:pt modelId="{B4C0A68B-978B-41D0-9CAF-986C82D6BABC}" type="parTrans" cxnId="{AE940D3E-5AAE-4E8E-B1B1-24ED59D1A838}">
      <dgm:prSet/>
      <dgm:spPr/>
      <dgm:t>
        <a:bodyPr/>
        <a:lstStyle/>
        <a:p>
          <a:endParaRPr lang="tr-TR" sz="2000" b="1">
            <a:latin typeface="+mn-lt"/>
          </a:endParaRPr>
        </a:p>
      </dgm:t>
    </dgm:pt>
    <dgm:pt modelId="{C77D0F96-C2BE-41CC-B388-9E19F5B8CE8C}" type="sibTrans" cxnId="{AE940D3E-5AAE-4E8E-B1B1-24ED59D1A838}">
      <dgm:prSet/>
      <dgm:spPr/>
      <dgm:t>
        <a:bodyPr/>
        <a:lstStyle/>
        <a:p>
          <a:endParaRPr lang="tr-TR" sz="2000" b="1">
            <a:latin typeface="+mn-lt"/>
          </a:endParaRPr>
        </a:p>
      </dgm:t>
    </dgm:pt>
    <dgm:pt modelId="{3FFED456-CFAA-4887-8BE4-4E4EDB10589E}">
      <dgm:prSet custT="1"/>
      <dgm:spPr>
        <a:solidFill>
          <a:srgbClr val="FFC000"/>
        </a:solidFill>
      </dgm:spPr>
      <dgm:t>
        <a:bodyPr/>
        <a:lstStyle/>
        <a:p>
          <a:r>
            <a:rPr lang="tr-TR" sz="2800" b="1" dirty="0" smtClean="0">
              <a:latin typeface="+mn-lt"/>
            </a:rPr>
            <a:t>320-260</a:t>
          </a:r>
          <a:endParaRPr lang="tr-TR" sz="2800" b="1" dirty="0">
            <a:latin typeface="+mn-lt"/>
          </a:endParaRPr>
        </a:p>
      </dgm:t>
    </dgm:pt>
    <dgm:pt modelId="{5FE8A1AD-EC61-4C7B-ABED-561DBB81263A}" type="parTrans" cxnId="{080ACC6E-A3A8-4901-BC00-F6A006908C09}">
      <dgm:prSet/>
      <dgm:spPr/>
      <dgm:t>
        <a:bodyPr/>
        <a:lstStyle/>
        <a:p>
          <a:endParaRPr lang="tr-TR" sz="2000">
            <a:latin typeface="+mn-lt"/>
          </a:endParaRPr>
        </a:p>
      </dgm:t>
    </dgm:pt>
    <dgm:pt modelId="{2F81B806-C643-4A81-9045-652646329C82}" type="sibTrans" cxnId="{080ACC6E-A3A8-4901-BC00-F6A006908C09}">
      <dgm:prSet/>
      <dgm:spPr/>
      <dgm:t>
        <a:bodyPr/>
        <a:lstStyle/>
        <a:p>
          <a:endParaRPr lang="tr-TR" sz="2000">
            <a:latin typeface="+mn-lt"/>
          </a:endParaRPr>
        </a:p>
      </dgm:t>
    </dgm:pt>
    <dgm:pt modelId="{B9F10BD8-8C0F-43D5-8A57-784A384E44A9}">
      <dgm:prSet custT="1"/>
      <dgm:spPr>
        <a:solidFill>
          <a:srgbClr val="FFFF00"/>
        </a:solidFill>
      </dgm:spPr>
      <dgm:t>
        <a:bodyPr/>
        <a:lstStyle/>
        <a:p>
          <a:r>
            <a:rPr lang="tr-TR" sz="2400" b="1" dirty="0" smtClean="0">
              <a:latin typeface="+mn-lt"/>
            </a:rPr>
            <a:t>420-380</a:t>
          </a:r>
          <a:endParaRPr lang="tr-TR" sz="2400" b="1" dirty="0">
            <a:latin typeface="+mn-lt"/>
          </a:endParaRPr>
        </a:p>
      </dgm:t>
    </dgm:pt>
    <dgm:pt modelId="{1785CD23-2BF7-40FD-B2CA-4135B1824D62}" type="parTrans" cxnId="{B9DE578A-348D-4FCE-80CE-FCD1E98B9E9D}">
      <dgm:prSet/>
      <dgm:spPr/>
      <dgm:t>
        <a:bodyPr/>
        <a:lstStyle/>
        <a:p>
          <a:endParaRPr lang="tr-TR" sz="2000">
            <a:latin typeface="+mn-lt"/>
          </a:endParaRPr>
        </a:p>
      </dgm:t>
    </dgm:pt>
    <dgm:pt modelId="{4E14FDA0-0B8B-4996-9483-1A89C2665607}" type="sibTrans" cxnId="{B9DE578A-348D-4FCE-80CE-FCD1E98B9E9D}">
      <dgm:prSet/>
      <dgm:spPr/>
      <dgm:t>
        <a:bodyPr/>
        <a:lstStyle/>
        <a:p>
          <a:endParaRPr lang="tr-TR" sz="2000">
            <a:latin typeface="+mn-lt"/>
          </a:endParaRPr>
        </a:p>
      </dgm:t>
    </dgm:pt>
    <dgm:pt modelId="{2E24CE4C-B48C-4CF6-A46C-6D9A10D71FF8}">
      <dgm:prSet custT="1">
        <dgm:style>
          <a:lnRef idx="1">
            <a:schemeClr val="accent3"/>
          </a:lnRef>
          <a:fillRef idx="3">
            <a:schemeClr val="accent3"/>
          </a:fillRef>
          <a:effectRef idx="2">
            <a:schemeClr val="accent3"/>
          </a:effectRef>
          <a:fontRef idx="minor">
            <a:schemeClr val="lt1"/>
          </a:fontRef>
        </dgm:style>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sz="2800" b="1" dirty="0" smtClean="0">
              <a:latin typeface="+mn-lt"/>
            </a:rPr>
            <a:t>380-320</a:t>
          </a:r>
        </a:p>
      </dgm:t>
    </dgm:pt>
    <dgm:pt modelId="{6ED90989-6BAC-4199-8EB8-866EC7872569}" type="parTrans" cxnId="{E65EA0E6-1CB1-4861-ACA6-809F96687B96}">
      <dgm:prSet/>
      <dgm:spPr/>
      <dgm:t>
        <a:bodyPr/>
        <a:lstStyle/>
        <a:p>
          <a:endParaRPr lang="tr-TR" sz="2000">
            <a:latin typeface="+mn-lt"/>
          </a:endParaRPr>
        </a:p>
      </dgm:t>
    </dgm:pt>
    <dgm:pt modelId="{7FCF79DA-B50B-4F2E-9129-6AB9D0DCBD55}" type="sibTrans" cxnId="{E65EA0E6-1CB1-4861-ACA6-809F96687B96}">
      <dgm:prSet/>
      <dgm:spPr/>
      <dgm:t>
        <a:bodyPr/>
        <a:lstStyle/>
        <a:p>
          <a:endParaRPr lang="tr-TR" sz="2000">
            <a:latin typeface="+mn-lt"/>
          </a:endParaRPr>
        </a:p>
      </dgm:t>
    </dgm:pt>
    <dgm:pt modelId="{38843035-7A6E-42C8-8EFA-827A9FD30823}">
      <dgm:prSet custT="1">
        <dgm:style>
          <a:lnRef idx="1">
            <a:schemeClr val="accent2"/>
          </a:lnRef>
          <a:fillRef idx="2">
            <a:schemeClr val="accent2"/>
          </a:fillRef>
          <a:effectRef idx="1">
            <a:schemeClr val="accent2"/>
          </a:effectRef>
          <a:fontRef idx="minor">
            <a:schemeClr val="dk1"/>
          </a:fontRef>
        </dgm:style>
      </dgm:prSet>
      <dgm:spPr/>
      <dgm:t>
        <a:bodyPr/>
        <a:lstStyle/>
        <a:p>
          <a:r>
            <a:rPr lang="tr-TR" sz="2000" b="1" dirty="0" smtClean="0">
              <a:solidFill>
                <a:schemeClr val="accent1">
                  <a:lumMod val="50000"/>
                </a:schemeClr>
              </a:solidFill>
              <a:latin typeface="+mn-lt"/>
            </a:rPr>
            <a:t>FEN LİSELERİ</a:t>
          </a:r>
          <a:endParaRPr lang="tr-TR" sz="2000" b="1" dirty="0">
            <a:solidFill>
              <a:schemeClr val="accent1">
                <a:lumMod val="50000"/>
              </a:schemeClr>
            </a:solidFill>
            <a:latin typeface="+mn-lt"/>
          </a:endParaRPr>
        </a:p>
      </dgm:t>
    </dgm:pt>
    <dgm:pt modelId="{9B78D76B-A452-45F7-B7AF-F8590F9F8EBA}" type="parTrans" cxnId="{2F4EB215-5FCC-48E8-B9B0-1931925D57B3}">
      <dgm:prSet/>
      <dgm:spPr/>
      <dgm:t>
        <a:bodyPr/>
        <a:lstStyle/>
        <a:p>
          <a:endParaRPr lang="tr-TR" sz="2000">
            <a:latin typeface="+mn-lt"/>
          </a:endParaRPr>
        </a:p>
      </dgm:t>
    </dgm:pt>
    <dgm:pt modelId="{D3ED279B-180D-4203-A2C7-03DFFC19E272}" type="sibTrans" cxnId="{2F4EB215-5FCC-48E8-B9B0-1931925D57B3}">
      <dgm:prSet/>
      <dgm:spPr/>
      <dgm:t>
        <a:bodyPr/>
        <a:lstStyle/>
        <a:p>
          <a:endParaRPr lang="tr-TR" sz="2000">
            <a:latin typeface="+mn-lt"/>
          </a:endParaRPr>
        </a:p>
      </dgm:t>
    </dgm:pt>
    <dgm:pt modelId="{44CBC9D8-F408-4A3B-B360-2CBEF4028636}">
      <dgm:prSet phldrT="[Metin]" custT="1">
        <dgm:style>
          <a:lnRef idx="1">
            <a:schemeClr val="accent2"/>
          </a:lnRef>
          <a:fillRef idx="2">
            <a:schemeClr val="accent2"/>
          </a:fillRef>
          <a:effectRef idx="1">
            <a:schemeClr val="accent2"/>
          </a:effectRef>
          <a:fontRef idx="minor">
            <a:schemeClr val="dk1"/>
          </a:fontRef>
        </dgm:style>
      </dgm:prSet>
      <dgm:spPr>
        <a:solidFill>
          <a:schemeClr val="accent1">
            <a:lumMod val="40000"/>
            <a:lumOff val="60000"/>
          </a:schemeClr>
        </a:solidFill>
      </dgm:spPr>
      <dgm:t>
        <a:bodyPr/>
        <a:lstStyle/>
        <a:p>
          <a:r>
            <a:rPr lang="tr-TR" sz="1800" b="1" dirty="0" smtClean="0">
              <a:solidFill>
                <a:schemeClr val="accent1">
                  <a:lumMod val="50000"/>
                </a:schemeClr>
              </a:solidFill>
              <a:latin typeface="+mn-lt"/>
            </a:rPr>
            <a:t>SOSYAL BİLİMLER LİSESİ</a:t>
          </a:r>
          <a:endParaRPr lang="tr-TR" sz="1800" b="1" dirty="0">
            <a:solidFill>
              <a:schemeClr val="accent1">
                <a:lumMod val="50000"/>
              </a:schemeClr>
            </a:solidFill>
            <a:latin typeface="+mn-lt"/>
          </a:endParaRPr>
        </a:p>
      </dgm:t>
    </dgm:pt>
    <dgm:pt modelId="{699934B9-4A3B-433F-B2C9-99141BAF111C}" type="parTrans" cxnId="{4364E7FE-B167-4A9E-9E3E-9D2FE2ACC034}">
      <dgm:prSet/>
      <dgm:spPr/>
      <dgm:t>
        <a:bodyPr/>
        <a:lstStyle/>
        <a:p>
          <a:endParaRPr lang="tr-TR" sz="1600">
            <a:latin typeface="+mn-lt"/>
          </a:endParaRPr>
        </a:p>
      </dgm:t>
    </dgm:pt>
    <dgm:pt modelId="{A12E69B5-F536-4305-BAE8-AB5D525BED0F}" type="sibTrans" cxnId="{4364E7FE-B167-4A9E-9E3E-9D2FE2ACC034}">
      <dgm:prSet/>
      <dgm:spPr/>
      <dgm:t>
        <a:bodyPr/>
        <a:lstStyle/>
        <a:p>
          <a:endParaRPr lang="tr-TR" sz="1600">
            <a:latin typeface="+mn-lt"/>
          </a:endParaRPr>
        </a:p>
      </dgm:t>
    </dgm:pt>
    <dgm:pt modelId="{D8D70964-E585-4032-96E9-B5815A894296}" type="pres">
      <dgm:prSet presAssocID="{E689F91E-7F2E-4549-B5B9-F98CE7941C07}" presName="Name0" presStyleCnt="0">
        <dgm:presLayoutVars>
          <dgm:dir/>
          <dgm:animLvl val="lvl"/>
          <dgm:resizeHandles val="exact"/>
        </dgm:presLayoutVars>
      </dgm:prSet>
      <dgm:spPr/>
      <dgm:t>
        <a:bodyPr/>
        <a:lstStyle/>
        <a:p>
          <a:endParaRPr lang="tr-TR"/>
        </a:p>
      </dgm:t>
    </dgm:pt>
    <dgm:pt modelId="{3FA45AA7-352E-47E5-B7B1-BEB16F85C708}" type="pres">
      <dgm:prSet presAssocID="{4785A4B3-3EA1-4D87-90B7-7C182082BDF1}" presName="Name8" presStyleCnt="0"/>
      <dgm:spPr/>
      <dgm:t>
        <a:bodyPr/>
        <a:lstStyle/>
        <a:p>
          <a:endParaRPr lang="tr-TR"/>
        </a:p>
      </dgm:t>
    </dgm:pt>
    <dgm:pt modelId="{BDF138F5-8C5B-4D30-BBDF-B2FF5A64DBDF}" type="pres">
      <dgm:prSet presAssocID="{4785A4B3-3EA1-4D87-90B7-7C182082BDF1}" presName="acctBkgd" presStyleLbl="alignAcc1" presStyleIdx="0" presStyleCnt="5" custScaleY="101059"/>
      <dgm:spPr/>
      <dgm:t>
        <a:bodyPr/>
        <a:lstStyle/>
        <a:p>
          <a:endParaRPr lang="tr-TR"/>
        </a:p>
      </dgm:t>
    </dgm:pt>
    <dgm:pt modelId="{DED39E49-EBB9-434F-BC62-CED13B458263}" type="pres">
      <dgm:prSet presAssocID="{4785A4B3-3EA1-4D87-90B7-7C182082BDF1}" presName="acctTx" presStyleLbl="alignAcc1" presStyleIdx="0" presStyleCnt="5">
        <dgm:presLayoutVars>
          <dgm:bulletEnabled val="1"/>
        </dgm:presLayoutVars>
      </dgm:prSet>
      <dgm:spPr/>
      <dgm:t>
        <a:bodyPr/>
        <a:lstStyle/>
        <a:p>
          <a:endParaRPr lang="tr-TR"/>
        </a:p>
      </dgm:t>
    </dgm:pt>
    <dgm:pt modelId="{5BC58B37-7527-42E4-9DA5-A524AC00F754}" type="pres">
      <dgm:prSet presAssocID="{4785A4B3-3EA1-4D87-90B7-7C182082BDF1}" presName="level" presStyleLbl="node1" presStyleIdx="0" presStyleCnt="5" custScaleX="139528" custScaleY="70051">
        <dgm:presLayoutVars>
          <dgm:chMax val="1"/>
          <dgm:bulletEnabled val="1"/>
        </dgm:presLayoutVars>
      </dgm:prSet>
      <dgm:spPr/>
      <dgm:t>
        <a:bodyPr/>
        <a:lstStyle/>
        <a:p>
          <a:endParaRPr lang="tr-TR"/>
        </a:p>
      </dgm:t>
    </dgm:pt>
    <dgm:pt modelId="{03A241B9-0F1B-41E5-BC48-DAC94FA79C7B}" type="pres">
      <dgm:prSet presAssocID="{4785A4B3-3EA1-4D87-90B7-7C182082BDF1}" presName="levelTx" presStyleLbl="revTx" presStyleIdx="0" presStyleCnt="0">
        <dgm:presLayoutVars>
          <dgm:chMax val="1"/>
          <dgm:bulletEnabled val="1"/>
        </dgm:presLayoutVars>
      </dgm:prSet>
      <dgm:spPr/>
      <dgm:t>
        <a:bodyPr/>
        <a:lstStyle/>
        <a:p>
          <a:endParaRPr lang="tr-TR"/>
        </a:p>
      </dgm:t>
    </dgm:pt>
    <dgm:pt modelId="{CF5013E4-F7AE-467F-8580-114B2004FF38}" type="pres">
      <dgm:prSet presAssocID="{F047302E-A436-44F5-A1D1-27A5BCAAE69E}" presName="Name8" presStyleCnt="0"/>
      <dgm:spPr/>
      <dgm:t>
        <a:bodyPr/>
        <a:lstStyle/>
        <a:p>
          <a:endParaRPr lang="tr-TR"/>
        </a:p>
      </dgm:t>
    </dgm:pt>
    <dgm:pt modelId="{84EDB2EE-E1BC-496B-A1FB-D93A47825D3B}" type="pres">
      <dgm:prSet presAssocID="{F047302E-A436-44F5-A1D1-27A5BCAAE69E}" presName="acctBkgd" presStyleLbl="alignAcc1" presStyleIdx="1" presStyleCnt="5" custScaleY="94861" custLinFactNeighborX="2287" custLinFactNeighborY="929"/>
      <dgm:spPr/>
      <dgm:t>
        <a:bodyPr/>
        <a:lstStyle/>
        <a:p>
          <a:endParaRPr lang="tr-TR"/>
        </a:p>
      </dgm:t>
    </dgm:pt>
    <dgm:pt modelId="{9C386B1E-F2D3-40A1-A0AE-9799F509EBAE}" type="pres">
      <dgm:prSet presAssocID="{F047302E-A436-44F5-A1D1-27A5BCAAE69E}" presName="acctTx" presStyleLbl="alignAcc1" presStyleIdx="1" presStyleCnt="5">
        <dgm:presLayoutVars>
          <dgm:bulletEnabled val="1"/>
        </dgm:presLayoutVars>
      </dgm:prSet>
      <dgm:spPr/>
      <dgm:t>
        <a:bodyPr/>
        <a:lstStyle/>
        <a:p>
          <a:endParaRPr lang="tr-TR"/>
        </a:p>
      </dgm:t>
    </dgm:pt>
    <dgm:pt modelId="{670E4B71-1C16-4F08-BDE3-6260348EFF0B}" type="pres">
      <dgm:prSet presAssocID="{F047302E-A436-44F5-A1D1-27A5BCAAE69E}" presName="level" presStyleLbl="node1" presStyleIdx="1" presStyleCnt="5" custScaleX="121837" custScaleY="71773">
        <dgm:presLayoutVars>
          <dgm:chMax val="1"/>
          <dgm:bulletEnabled val="1"/>
        </dgm:presLayoutVars>
      </dgm:prSet>
      <dgm:spPr/>
      <dgm:t>
        <a:bodyPr/>
        <a:lstStyle/>
        <a:p>
          <a:endParaRPr lang="tr-TR"/>
        </a:p>
      </dgm:t>
    </dgm:pt>
    <dgm:pt modelId="{28554F17-42C9-44F6-9CB4-361F18A9C1CD}" type="pres">
      <dgm:prSet presAssocID="{F047302E-A436-44F5-A1D1-27A5BCAAE69E}" presName="levelTx" presStyleLbl="revTx" presStyleIdx="0" presStyleCnt="0">
        <dgm:presLayoutVars>
          <dgm:chMax val="1"/>
          <dgm:bulletEnabled val="1"/>
        </dgm:presLayoutVars>
      </dgm:prSet>
      <dgm:spPr/>
      <dgm:t>
        <a:bodyPr/>
        <a:lstStyle/>
        <a:p>
          <a:endParaRPr lang="tr-TR"/>
        </a:p>
      </dgm:t>
    </dgm:pt>
    <dgm:pt modelId="{442E3BE1-837D-4433-8DAB-FC3A15613144}" type="pres">
      <dgm:prSet presAssocID="{B9F10BD8-8C0F-43D5-8A57-784A384E44A9}" presName="Name8" presStyleCnt="0"/>
      <dgm:spPr/>
      <dgm:t>
        <a:bodyPr/>
        <a:lstStyle/>
        <a:p>
          <a:endParaRPr lang="tr-TR"/>
        </a:p>
      </dgm:t>
    </dgm:pt>
    <dgm:pt modelId="{FC9DACCC-772F-417B-9371-EB3148E57122}" type="pres">
      <dgm:prSet presAssocID="{B9F10BD8-8C0F-43D5-8A57-784A384E44A9}" presName="acctBkgd" presStyleLbl="alignAcc1" presStyleIdx="2" presStyleCnt="5" custScaleY="117949" custLinFactNeighborX="2420" custLinFactNeighborY="6150"/>
      <dgm:spPr/>
      <dgm:t>
        <a:bodyPr/>
        <a:lstStyle/>
        <a:p>
          <a:endParaRPr lang="tr-TR"/>
        </a:p>
      </dgm:t>
    </dgm:pt>
    <dgm:pt modelId="{AFE7FD8E-4214-4599-A4E6-F8090FFF0DFE}" type="pres">
      <dgm:prSet presAssocID="{B9F10BD8-8C0F-43D5-8A57-784A384E44A9}" presName="acctTx" presStyleLbl="alignAcc1" presStyleIdx="2" presStyleCnt="5">
        <dgm:presLayoutVars>
          <dgm:bulletEnabled val="1"/>
        </dgm:presLayoutVars>
      </dgm:prSet>
      <dgm:spPr/>
      <dgm:t>
        <a:bodyPr/>
        <a:lstStyle/>
        <a:p>
          <a:endParaRPr lang="tr-TR"/>
        </a:p>
      </dgm:t>
    </dgm:pt>
    <dgm:pt modelId="{DB3068B3-28ED-4990-863C-09C2C228C154}" type="pres">
      <dgm:prSet presAssocID="{B9F10BD8-8C0F-43D5-8A57-784A384E44A9}" presName="level" presStyleLbl="node1" presStyleIdx="2" presStyleCnt="5" custScaleX="114653" custScaleY="115807">
        <dgm:presLayoutVars>
          <dgm:chMax val="1"/>
          <dgm:bulletEnabled val="1"/>
        </dgm:presLayoutVars>
      </dgm:prSet>
      <dgm:spPr/>
      <dgm:t>
        <a:bodyPr/>
        <a:lstStyle/>
        <a:p>
          <a:endParaRPr lang="tr-TR"/>
        </a:p>
      </dgm:t>
    </dgm:pt>
    <dgm:pt modelId="{A34B7A9D-B12B-4887-8363-6A15369E29E6}" type="pres">
      <dgm:prSet presAssocID="{B9F10BD8-8C0F-43D5-8A57-784A384E44A9}" presName="levelTx" presStyleLbl="revTx" presStyleIdx="0" presStyleCnt="0">
        <dgm:presLayoutVars>
          <dgm:chMax val="1"/>
          <dgm:bulletEnabled val="1"/>
        </dgm:presLayoutVars>
      </dgm:prSet>
      <dgm:spPr/>
      <dgm:t>
        <a:bodyPr/>
        <a:lstStyle/>
        <a:p>
          <a:endParaRPr lang="tr-TR"/>
        </a:p>
      </dgm:t>
    </dgm:pt>
    <dgm:pt modelId="{36AFBE96-3AD3-4C3A-B73E-95AA8E6A19D2}" type="pres">
      <dgm:prSet presAssocID="{2E24CE4C-B48C-4CF6-A46C-6D9A10D71FF8}" presName="Name8" presStyleCnt="0"/>
      <dgm:spPr/>
      <dgm:t>
        <a:bodyPr/>
        <a:lstStyle/>
        <a:p>
          <a:endParaRPr lang="tr-TR"/>
        </a:p>
      </dgm:t>
    </dgm:pt>
    <dgm:pt modelId="{3FB95BF9-15CD-4502-A7E9-F873957CDB6F}" type="pres">
      <dgm:prSet presAssocID="{2E24CE4C-B48C-4CF6-A46C-6D9A10D71FF8}" presName="acctBkgd" presStyleLbl="alignAcc1" presStyleIdx="3" presStyleCnt="5" custScaleY="96470"/>
      <dgm:spPr/>
      <dgm:t>
        <a:bodyPr/>
        <a:lstStyle/>
        <a:p>
          <a:endParaRPr lang="tr-TR"/>
        </a:p>
      </dgm:t>
    </dgm:pt>
    <dgm:pt modelId="{489A6CBC-68EB-448E-A8B2-E0261298EC35}" type="pres">
      <dgm:prSet presAssocID="{2E24CE4C-B48C-4CF6-A46C-6D9A10D71FF8}" presName="acctTx" presStyleLbl="alignAcc1" presStyleIdx="3" presStyleCnt="5">
        <dgm:presLayoutVars>
          <dgm:bulletEnabled val="1"/>
        </dgm:presLayoutVars>
      </dgm:prSet>
      <dgm:spPr/>
      <dgm:t>
        <a:bodyPr/>
        <a:lstStyle/>
        <a:p>
          <a:endParaRPr lang="tr-TR"/>
        </a:p>
      </dgm:t>
    </dgm:pt>
    <dgm:pt modelId="{5037C1AB-B493-4C6F-847A-4BC2C9264385}" type="pres">
      <dgm:prSet presAssocID="{2E24CE4C-B48C-4CF6-A46C-6D9A10D71FF8}" presName="level" presStyleLbl="node1" presStyleIdx="3" presStyleCnt="5" custScaleX="111347" custScaleY="143305">
        <dgm:presLayoutVars>
          <dgm:chMax val="1"/>
          <dgm:bulletEnabled val="1"/>
        </dgm:presLayoutVars>
      </dgm:prSet>
      <dgm:spPr/>
      <dgm:t>
        <a:bodyPr/>
        <a:lstStyle/>
        <a:p>
          <a:endParaRPr lang="tr-TR"/>
        </a:p>
      </dgm:t>
    </dgm:pt>
    <dgm:pt modelId="{04C8F627-B347-4C5E-B46B-5AF0220F5B7C}" type="pres">
      <dgm:prSet presAssocID="{2E24CE4C-B48C-4CF6-A46C-6D9A10D71FF8}" presName="levelTx" presStyleLbl="revTx" presStyleIdx="0" presStyleCnt="0">
        <dgm:presLayoutVars>
          <dgm:chMax val="1"/>
          <dgm:bulletEnabled val="1"/>
        </dgm:presLayoutVars>
      </dgm:prSet>
      <dgm:spPr/>
      <dgm:t>
        <a:bodyPr/>
        <a:lstStyle/>
        <a:p>
          <a:endParaRPr lang="tr-TR"/>
        </a:p>
      </dgm:t>
    </dgm:pt>
    <dgm:pt modelId="{BAC9E2FF-F429-4D6B-9B3C-E9D01026BEEF}" type="pres">
      <dgm:prSet presAssocID="{3FFED456-CFAA-4887-8BE4-4E4EDB10589E}" presName="Name8" presStyleCnt="0"/>
      <dgm:spPr/>
      <dgm:t>
        <a:bodyPr/>
        <a:lstStyle/>
        <a:p>
          <a:endParaRPr lang="tr-TR"/>
        </a:p>
      </dgm:t>
    </dgm:pt>
    <dgm:pt modelId="{2994616E-AB24-4802-9566-F61EF51A4BEC}" type="pres">
      <dgm:prSet presAssocID="{3FFED456-CFAA-4887-8BE4-4E4EDB10589E}" presName="acctBkgd" presStyleLbl="alignAcc1" presStyleIdx="4" presStyleCnt="5" custScaleY="96314"/>
      <dgm:spPr/>
      <dgm:t>
        <a:bodyPr/>
        <a:lstStyle/>
        <a:p>
          <a:endParaRPr lang="tr-TR"/>
        </a:p>
      </dgm:t>
    </dgm:pt>
    <dgm:pt modelId="{28641524-0921-4289-8B44-977C44A9C308}" type="pres">
      <dgm:prSet presAssocID="{3FFED456-CFAA-4887-8BE4-4E4EDB10589E}" presName="acctTx" presStyleLbl="alignAcc1" presStyleIdx="4" presStyleCnt="5">
        <dgm:presLayoutVars>
          <dgm:bulletEnabled val="1"/>
        </dgm:presLayoutVars>
      </dgm:prSet>
      <dgm:spPr/>
      <dgm:t>
        <a:bodyPr/>
        <a:lstStyle/>
        <a:p>
          <a:endParaRPr lang="tr-TR"/>
        </a:p>
      </dgm:t>
    </dgm:pt>
    <dgm:pt modelId="{D46FACAF-43D8-46EA-849C-C2868F724967}" type="pres">
      <dgm:prSet presAssocID="{3FFED456-CFAA-4887-8BE4-4E4EDB10589E}" presName="level" presStyleLbl="node1" presStyleIdx="4" presStyleCnt="5" custScaleX="107354" custScaleY="114676" custLinFactNeighborX="-623" custLinFactNeighborY="-6213">
        <dgm:presLayoutVars>
          <dgm:chMax val="1"/>
          <dgm:bulletEnabled val="1"/>
        </dgm:presLayoutVars>
      </dgm:prSet>
      <dgm:spPr/>
      <dgm:t>
        <a:bodyPr/>
        <a:lstStyle/>
        <a:p>
          <a:endParaRPr lang="tr-TR"/>
        </a:p>
      </dgm:t>
    </dgm:pt>
    <dgm:pt modelId="{1905F406-0A3D-4298-B777-14B37270912D}" type="pres">
      <dgm:prSet presAssocID="{3FFED456-CFAA-4887-8BE4-4E4EDB10589E}" presName="levelTx" presStyleLbl="revTx" presStyleIdx="0" presStyleCnt="0">
        <dgm:presLayoutVars>
          <dgm:chMax val="1"/>
          <dgm:bulletEnabled val="1"/>
        </dgm:presLayoutVars>
      </dgm:prSet>
      <dgm:spPr/>
      <dgm:t>
        <a:bodyPr/>
        <a:lstStyle/>
        <a:p>
          <a:endParaRPr lang="tr-TR"/>
        </a:p>
      </dgm:t>
    </dgm:pt>
  </dgm:ptLst>
  <dgm:cxnLst>
    <dgm:cxn modelId="{C1C5A279-0F83-4323-8544-E84BFAB51756}" type="presOf" srcId="{4CC9FE37-E52B-4DA9-9829-CBC361F1279A}" destId="{3FB95BF9-15CD-4502-A7E9-F873957CDB6F}" srcOrd="0" destOrd="0" presId="urn:microsoft.com/office/officeart/2005/8/layout/pyramid1"/>
    <dgm:cxn modelId="{B10AC557-C28A-4797-B818-3B5110989509}" type="presOf" srcId="{44CBC9D8-F408-4A3B-B360-2CBEF4028636}" destId="{9C386B1E-F2D3-40A1-A0AE-9799F509EBAE}" srcOrd="1" destOrd="1" presId="urn:microsoft.com/office/officeart/2005/8/layout/pyramid1"/>
    <dgm:cxn modelId="{7A54A936-7442-4421-86AF-CF7CD519477D}" type="presOf" srcId="{F047302E-A436-44F5-A1D1-27A5BCAAE69E}" destId="{28554F17-42C9-44F6-9CB4-361F18A9C1CD}" srcOrd="1" destOrd="0" presId="urn:microsoft.com/office/officeart/2005/8/layout/pyramid1"/>
    <dgm:cxn modelId="{AE940D3E-5AAE-4E8E-B1B1-24ED59D1A838}" srcId="{E689F91E-7F2E-4549-B5B9-F98CE7941C07}" destId="{F047302E-A436-44F5-A1D1-27A5BCAAE69E}" srcOrd="1" destOrd="0" parTransId="{B4C0A68B-978B-41D0-9CAF-986C82D6BABC}" sibTransId="{C77D0F96-C2BE-41CC-B388-9E19F5B8CE8C}"/>
    <dgm:cxn modelId="{09C78F0A-9028-4497-AF65-2C9B86F6AEAC}" type="presOf" srcId="{2E24CE4C-B48C-4CF6-A46C-6D9A10D71FF8}" destId="{5037C1AB-B493-4C6F-847A-4BC2C9264385}" srcOrd="0" destOrd="0" presId="urn:microsoft.com/office/officeart/2005/8/layout/pyramid1"/>
    <dgm:cxn modelId="{CAA69B15-D9EF-49A4-8C8F-2C863D9D4D7B}" type="presOf" srcId="{21307EE4-54AB-46AD-999D-A80D4E56DD33}" destId="{AFE7FD8E-4214-4599-A4E6-F8090FFF0DFE}" srcOrd="1" destOrd="0" presId="urn:microsoft.com/office/officeart/2005/8/layout/pyramid1"/>
    <dgm:cxn modelId="{A77DE3A2-A06C-42FE-92F0-6CC5D39DFBCA}" type="presOf" srcId="{E689F91E-7F2E-4549-B5B9-F98CE7941C07}" destId="{D8D70964-E585-4032-96E9-B5815A894296}" srcOrd="0" destOrd="0" presId="urn:microsoft.com/office/officeart/2005/8/layout/pyramid1"/>
    <dgm:cxn modelId="{1D43D04C-A31B-42D4-9A59-815A2B82292B}" type="presOf" srcId="{B9F10BD8-8C0F-43D5-8A57-784A384E44A9}" destId="{A34B7A9D-B12B-4887-8363-6A15369E29E6}" srcOrd="1" destOrd="0" presId="urn:microsoft.com/office/officeart/2005/8/layout/pyramid1"/>
    <dgm:cxn modelId="{93C6C65C-3B50-4AB1-96C6-EB07CDC90A5F}" type="presOf" srcId="{03BDB834-6B11-48B0-8700-7826725D09FB}" destId="{28641524-0921-4289-8B44-977C44A9C308}" srcOrd="1" destOrd="0" presId="urn:microsoft.com/office/officeart/2005/8/layout/pyramid1"/>
    <dgm:cxn modelId="{D2BC781A-2D71-4B3B-9E49-B44B21ABCCA3}" type="presOf" srcId="{3FFED456-CFAA-4887-8BE4-4E4EDB10589E}" destId="{D46FACAF-43D8-46EA-849C-C2868F724967}" srcOrd="0" destOrd="0" presId="urn:microsoft.com/office/officeart/2005/8/layout/pyramid1"/>
    <dgm:cxn modelId="{F79AB12A-3DD8-4016-9353-281F2651463D}" type="presOf" srcId="{B9F10BD8-8C0F-43D5-8A57-784A384E44A9}" destId="{DB3068B3-28ED-4990-863C-09C2C228C154}" srcOrd="0" destOrd="0" presId="urn:microsoft.com/office/officeart/2005/8/layout/pyramid1"/>
    <dgm:cxn modelId="{4364E7FE-B167-4A9E-9E3E-9D2FE2ACC034}" srcId="{F047302E-A436-44F5-A1D1-27A5BCAAE69E}" destId="{44CBC9D8-F408-4A3B-B360-2CBEF4028636}" srcOrd="1" destOrd="0" parTransId="{699934B9-4A3B-433F-B2C9-99141BAF111C}" sibTransId="{A12E69B5-F536-4305-BAE8-AB5D525BED0F}"/>
    <dgm:cxn modelId="{2F4EB215-5FCC-48E8-B9B0-1931925D57B3}" srcId="{4785A4B3-3EA1-4D87-90B7-7C182082BDF1}" destId="{38843035-7A6E-42C8-8EFA-827A9FD30823}" srcOrd="0" destOrd="0" parTransId="{9B78D76B-A452-45F7-B7AF-F8590F9F8EBA}" sibTransId="{D3ED279B-180D-4203-A2C7-03DFFC19E272}"/>
    <dgm:cxn modelId="{426FBB8A-777E-4A8C-90A7-03F8A66D4BCF}" type="presOf" srcId="{4CC9FE37-E52B-4DA9-9829-CBC361F1279A}" destId="{489A6CBC-68EB-448E-A8B2-E0261298EC35}" srcOrd="1" destOrd="0" presId="urn:microsoft.com/office/officeart/2005/8/layout/pyramid1"/>
    <dgm:cxn modelId="{9669A3FF-653C-44DB-A46B-42E6125778E2}" srcId="{2E24CE4C-B48C-4CF6-A46C-6D9A10D71FF8}" destId="{4CC9FE37-E52B-4DA9-9829-CBC361F1279A}" srcOrd="0" destOrd="0" parTransId="{B65B8917-D770-4E5A-A291-78FF2C30DE97}" sibTransId="{42C6A65A-9F92-415A-8F86-0B240F432A01}"/>
    <dgm:cxn modelId="{AA08B69F-DD0E-4CE6-B50B-3E9DF9A5E602}" type="presOf" srcId="{38843035-7A6E-42C8-8EFA-827A9FD30823}" destId="{BDF138F5-8C5B-4D30-BBDF-B2FF5A64DBDF}" srcOrd="0" destOrd="0" presId="urn:microsoft.com/office/officeart/2005/8/layout/pyramid1"/>
    <dgm:cxn modelId="{080ACC6E-A3A8-4901-BC00-F6A006908C09}" srcId="{E689F91E-7F2E-4549-B5B9-F98CE7941C07}" destId="{3FFED456-CFAA-4887-8BE4-4E4EDB10589E}" srcOrd="4" destOrd="0" parTransId="{5FE8A1AD-EC61-4C7B-ABED-561DBB81263A}" sibTransId="{2F81B806-C643-4A81-9045-652646329C82}"/>
    <dgm:cxn modelId="{C8EC73B0-8430-4A08-8177-8BC906318FA1}" type="presOf" srcId="{2E24CE4C-B48C-4CF6-A46C-6D9A10D71FF8}" destId="{04C8F627-B347-4C5E-B46B-5AF0220F5B7C}" srcOrd="1" destOrd="0" presId="urn:microsoft.com/office/officeart/2005/8/layout/pyramid1"/>
    <dgm:cxn modelId="{E15EA1C1-A392-45B0-B03C-DE8EB8D7229F}" type="presOf" srcId="{21307EE4-54AB-46AD-999D-A80D4E56DD33}" destId="{FC9DACCC-772F-417B-9371-EB3148E57122}" srcOrd="0" destOrd="0" presId="urn:microsoft.com/office/officeart/2005/8/layout/pyramid1"/>
    <dgm:cxn modelId="{FA055DAC-4C21-4709-B72D-E4DD323FE04B}" type="presOf" srcId="{03BDB834-6B11-48B0-8700-7826725D09FB}" destId="{2994616E-AB24-4802-9566-F61EF51A4BEC}" srcOrd="0" destOrd="0" presId="urn:microsoft.com/office/officeart/2005/8/layout/pyramid1"/>
    <dgm:cxn modelId="{252A228F-3A56-4F03-AD1A-6D7B557F8B04}" srcId="{B9F10BD8-8C0F-43D5-8A57-784A384E44A9}" destId="{21307EE4-54AB-46AD-999D-A80D4E56DD33}" srcOrd="0" destOrd="0" parTransId="{4FC65E8C-2DBD-4624-8643-4A11E75FA527}" sibTransId="{B66AC5DE-BE1D-43A7-B49B-13AB97819CF4}"/>
    <dgm:cxn modelId="{B9DE578A-348D-4FCE-80CE-FCD1E98B9E9D}" srcId="{E689F91E-7F2E-4549-B5B9-F98CE7941C07}" destId="{B9F10BD8-8C0F-43D5-8A57-784A384E44A9}" srcOrd="2" destOrd="0" parTransId="{1785CD23-2BF7-40FD-B2CA-4135B1824D62}" sibTransId="{4E14FDA0-0B8B-4996-9483-1A89C2665607}"/>
    <dgm:cxn modelId="{D4EDA36F-AD55-4C5C-8E8B-1638FC5080CF}" type="presOf" srcId="{44CBC9D8-F408-4A3B-B360-2CBEF4028636}" destId="{84EDB2EE-E1BC-496B-A1FB-D93A47825D3B}" srcOrd="0" destOrd="1" presId="urn:microsoft.com/office/officeart/2005/8/layout/pyramid1"/>
    <dgm:cxn modelId="{0D361F8B-33C8-4A70-8808-482488B3AEE0}" type="presOf" srcId="{4785A4B3-3EA1-4D87-90B7-7C182082BDF1}" destId="{03A241B9-0F1B-41E5-BC48-DAC94FA79C7B}" srcOrd="1" destOrd="0" presId="urn:microsoft.com/office/officeart/2005/8/layout/pyramid1"/>
    <dgm:cxn modelId="{CECC81DF-4514-4FF4-AE87-80BB4D56C541}" type="presOf" srcId="{A9F658CD-420A-468B-B68E-85FA64FFE387}" destId="{9C386B1E-F2D3-40A1-A0AE-9799F509EBAE}" srcOrd="1" destOrd="0" presId="urn:microsoft.com/office/officeart/2005/8/layout/pyramid1"/>
    <dgm:cxn modelId="{E586A347-B2B6-470A-A1B5-B0D0906CE32F}" type="presOf" srcId="{F047302E-A436-44F5-A1D1-27A5BCAAE69E}" destId="{670E4B71-1C16-4F08-BDE3-6260348EFF0B}" srcOrd="0" destOrd="0" presId="urn:microsoft.com/office/officeart/2005/8/layout/pyramid1"/>
    <dgm:cxn modelId="{D231DF53-52B0-4EDA-B99E-C780559641D7}" type="presOf" srcId="{4785A4B3-3EA1-4D87-90B7-7C182082BDF1}" destId="{5BC58B37-7527-42E4-9DA5-A524AC00F754}" srcOrd="0" destOrd="0" presId="urn:microsoft.com/office/officeart/2005/8/layout/pyramid1"/>
    <dgm:cxn modelId="{8496E5E8-D0DD-44FF-8E5E-78A920046558}" type="presOf" srcId="{A9F658CD-420A-468B-B68E-85FA64FFE387}" destId="{84EDB2EE-E1BC-496B-A1FB-D93A47825D3B}" srcOrd="0" destOrd="0" presId="urn:microsoft.com/office/officeart/2005/8/layout/pyramid1"/>
    <dgm:cxn modelId="{E51ECF91-E9EE-4172-A864-F9AC36FCF7D7}" srcId="{E689F91E-7F2E-4549-B5B9-F98CE7941C07}" destId="{4785A4B3-3EA1-4D87-90B7-7C182082BDF1}" srcOrd="0" destOrd="0" parTransId="{2AC239C1-2966-4988-A54C-F848E2AED3A0}" sibTransId="{03954536-336E-443C-8E54-FBDE248E971E}"/>
    <dgm:cxn modelId="{E65EA0E6-1CB1-4861-ACA6-809F96687B96}" srcId="{E689F91E-7F2E-4549-B5B9-F98CE7941C07}" destId="{2E24CE4C-B48C-4CF6-A46C-6D9A10D71FF8}" srcOrd="3" destOrd="0" parTransId="{6ED90989-6BAC-4199-8EB8-866EC7872569}" sibTransId="{7FCF79DA-B50B-4F2E-9129-6AB9D0DCBD55}"/>
    <dgm:cxn modelId="{33E3F9FA-91CD-402A-9D7A-8811B132E657}" srcId="{F047302E-A436-44F5-A1D1-27A5BCAAE69E}" destId="{A9F658CD-420A-468B-B68E-85FA64FFE387}" srcOrd="0" destOrd="0" parTransId="{BCC0AEF9-E948-4CA4-8EC1-3FE183354417}" sibTransId="{9670D2E3-DA5A-4943-A7B4-23AC4739AA8D}"/>
    <dgm:cxn modelId="{19EE3898-F675-47E7-913D-71EE556207C3}" type="presOf" srcId="{38843035-7A6E-42C8-8EFA-827A9FD30823}" destId="{DED39E49-EBB9-434F-BC62-CED13B458263}" srcOrd="1" destOrd="0" presId="urn:microsoft.com/office/officeart/2005/8/layout/pyramid1"/>
    <dgm:cxn modelId="{F4F6082A-0304-4CC4-B7CD-AE95DFF82BC0}" type="presOf" srcId="{3FFED456-CFAA-4887-8BE4-4E4EDB10589E}" destId="{1905F406-0A3D-4298-B777-14B37270912D}" srcOrd="1" destOrd="0" presId="urn:microsoft.com/office/officeart/2005/8/layout/pyramid1"/>
    <dgm:cxn modelId="{3CABF23D-1F4A-48C5-BC8C-FD1BBB8E4B61}" srcId="{3FFED456-CFAA-4887-8BE4-4E4EDB10589E}" destId="{03BDB834-6B11-48B0-8700-7826725D09FB}" srcOrd="0" destOrd="0" parTransId="{EF0BBE45-BB9A-482F-BECE-A01DBB292894}" sibTransId="{91C2934E-2242-4C70-AC55-838A53197B03}"/>
    <dgm:cxn modelId="{E745A758-A582-4007-A7CE-89DC3AB2E58D}" type="presParOf" srcId="{D8D70964-E585-4032-96E9-B5815A894296}" destId="{3FA45AA7-352E-47E5-B7B1-BEB16F85C708}" srcOrd="0" destOrd="0" presId="urn:microsoft.com/office/officeart/2005/8/layout/pyramid1"/>
    <dgm:cxn modelId="{ECA250EA-01CB-4FCE-96FB-93032CECB7E8}" type="presParOf" srcId="{3FA45AA7-352E-47E5-B7B1-BEB16F85C708}" destId="{BDF138F5-8C5B-4D30-BBDF-B2FF5A64DBDF}" srcOrd="0" destOrd="0" presId="urn:microsoft.com/office/officeart/2005/8/layout/pyramid1"/>
    <dgm:cxn modelId="{BF7183D7-DD4E-4577-8B82-494A0FD75EB8}" type="presParOf" srcId="{3FA45AA7-352E-47E5-B7B1-BEB16F85C708}" destId="{DED39E49-EBB9-434F-BC62-CED13B458263}" srcOrd="1" destOrd="0" presId="urn:microsoft.com/office/officeart/2005/8/layout/pyramid1"/>
    <dgm:cxn modelId="{A436A7BE-07E1-4CC7-A21F-91B9D8EF5AD0}" type="presParOf" srcId="{3FA45AA7-352E-47E5-B7B1-BEB16F85C708}" destId="{5BC58B37-7527-42E4-9DA5-A524AC00F754}" srcOrd="2" destOrd="0" presId="urn:microsoft.com/office/officeart/2005/8/layout/pyramid1"/>
    <dgm:cxn modelId="{A0CB5342-A401-4F94-A873-3D9A08B5240E}" type="presParOf" srcId="{3FA45AA7-352E-47E5-B7B1-BEB16F85C708}" destId="{03A241B9-0F1B-41E5-BC48-DAC94FA79C7B}" srcOrd="3" destOrd="0" presId="urn:microsoft.com/office/officeart/2005/8/layout/pyramid1"/>
    <dgm:cxn modelId="{778BED20-6A03-4A09-BD06-6ACAA4E6C08B}" type="presParOf" srcId="{D8D70964-E585-4032-96E9-B5815A894296}" destId="{CF5013E4-F7AE-467F-8580-114B2004FF38}" srcOrd="1" destOrd="0" presId="urn:microsoft.com/office/officeart/2005/8/layout/pyramid1"/>
    <dgm:cxn modelId="{F9228137-749B-43C8-AA80-86769CC4EED3}" type="presParOf" srcId="{CF5013E4-F7AE-467F-8580-114B2004FF38}" destId="{84EDB2EE-E1BC-496B-A1FB-D93A47825D3B}" srcOrd="0" destOrd="0" presId="urn:microsoft.com/office/officeart/2005/8/layout/pyramid1"/>
    <dgm:cxn modelId="{737E0CDF-D07A-4E99-AEB2-C3722BFE63D2}" type="presParOf" srcId="{CF5013E4-F7AE-467F-8580-114B2004FF38}" destId="{9C386B1E-F2D3-40A1-A0AE-9799F509EBAE}" srcOrd="1" destOrd="0" presId="urn:microsoft.com/office/officeart/2005/8/layout/pyramid1"/>
    <dgm:cxn modelId="{13CD2F7B-D77B-42BB-97C9-553B632E3FB5}" type="presParOf" srcId="{CF5013E4-F7AE-467F-8580-114B2004FF38}" destId="{670E4B71-1C16-4F08-BDE3-6260348EFF0B}" srcOrd="2" destOrd="0" presId="urn:microsoft.com/office/officeart/2005/8/layout/pyramid1"/>
    <dgm:cxn modelId="{D3E08335-FF95-4CDD-8EB2-ACBD54E62DCC}" type="presParOf" srcId="{CF5013E4-F7AE-467F-8580-114B2004FF38}" destId="{28554F17-42C9-44F6-9CB4-361F18A9C1CD}" srcOrd="3" destOrd="0" presId="urn:microsoft.com/office/officeart/2005/8/layout/pyramid1"/>
    <dgm:cxn modelId="{4EDE7035-BDAF-4D1C-BEE3-606C79A70889}" type="presParOf" srcId="{D8D70964-E585-4032-96E9-B5815A894296}" destId="{442E3BE1-837D-4433-8DAB-FC3A15613144}" srcOrd="2" destOrd="0" presId="urn:microsoft.com/office/officeart/2005/8/layout/pyramid1"/>
    <dgm:cxn modelId="{3AA7DB28-6DB0-44E6-9043-044D1BB5DB52}" type="presParOf" srcId="{442E3BE1-837D-4433-8DAB-FC3A15613144}" destId="{FC9DACCC-772F-417B-9371-EB3148E57122}" srcOrd="0" destOrd="0" presId="urn:microsoft.com/office/officeart/2005/8/layout/pyramid1"/>
    <dgm:cxn modelId="{B077D2AF-20B0-4D5D-98F3-3CAD5CACC7D3}" type="presParOf" srcId="{442E3BE1-837D-4433-8DAB-FC3A15613144}" destId="{AFE7FD8E-4214-4599-A4E6-F8090FFF0DFE}" srcOrd="1" destOrd="0" presId="urn:microsoft.com/office/officeart/2005/8/layout/pyramid1"/>
    <dgm:cxn modelId="{514B1F7D-FDEA-492F-B3E9-645BED12457D}" type="presParOf" srcId="{442E3BE1-837D-4433-8DAB-FC3A15613144}" destId="{DB3068B3-28ED-4990-863C-09C2C228C154}" srcOrd="2" destOrd="0" presId="urn:microsoft.com/office/officeart/2005/8/layout/pyramid1"/>
    <dgm:cxn modelId="{C1BD8B40-F005-454D-88A1-09E9CA070AD3}" type="presParOf" srcId="{442E3BE1-837D-4433-8DAB-FC3A15613144}" destId="{A34B7A9D-B12B-4887-8363-6A15369E29E6}" srcOrd="3" destOrd="0" presId="urn:microsoft.com/office/officeart/2005/8/layout/pyramid1"/>
    <dgm:cxn modelId="{0C9F8B8D-FBFF-4F13-A619-84DBEE01BBBA}" type="presParOf" srcId="{D8D70964-E585-4032-96E9-B5815A894296}" destId="{36AFBE96-3AD3-4C3A-B73E-95AA8E6A19D2}" srcOrd="3" destOrd="0" presId="urn:microsoft.com/office/officeart/2005/8/layout/pyramid1"/>
    <dgm:cxn modelId="{99EA0743-794D-49BE-8010-1F17F6F7E185}" type="presParOf" srcId="{36AFBE96-3AD3-4C3A-B73E-95AA8E6A19D2}" destId="{3FB95BF9-15CD-4502-A7E9-F873957CDB6F}" srcOrd="0" destOrd="0" presId="urn:microsoft.com/office/officeart/2005/8/layout/pyramid1"/>
    <dgm:cxn modelId="{2285460B-64A5-4F26-B0EB-EC643F6E0FF4}" type="presParOf" srcId="{36AFBE96-3AD3-4C3A-B73E-95AA8E6A19D2}" destId="{489A6CBC-68EB-448E-A8B2-E0261298EC35}" srcOrd="1" destOrd="0" presId="urn:microsoft.com/office/officeart/2005/8/layout/pyramid1"/>
    <dgm:cxn modelId="{9D589DA4-7F0B-4D79-B510-37F11B454E66}" type="presParOf" srcId="{36AFBE96-3AD3-4C3A-B73E-95AA8E6A19D2}" destId="{5037C1AB-B493-4C6F-847A-4BC2C9264385}" srcOrd="2" destOrd="0" presId="urn:microsoft.com/office/officeart/2005/8/layout/pyramid1"/>
    <dgm:cxn modelId="{59D35D2A-65FD-4830-BB15-0E7336C968EB}" type="presParOf" srcId="{36AFBE96-3AD3-4C3A-B73E-95AA8E6A19D2}" destId="{04C8F627-B347-4C5E-B46B-5AF0220F5B7C}" srcOrd="3" destOrd="0" presId="urn:microsoft.com/office/officeart/2005/8/layout/pyramid1"/>
    <dgm:cxn modelId="{23A04496-95FF-402B-AFDA-ED974B8347E7}" type="presParOf" srcId="{D8D70964-E585-4032-96E9-B5815A894296}" destId="{BAC9E2FF-F429-4D6B-9B3C-E9D01026BEEF}" srcOrd="4" destOrd="0" presId="urn:microsoft.com/office/officeart/2005/8/layout/pyramid1"/>
    <dgm:cxn modelId="{E9079ADF-DB01-4595-B2D1-CCD87129DC93}" type="presParOf" srcId="{BAC9E2FF-F429-4D6B-9B3C-E9D01026BEEF}" destId="{2994616E-AB24-4802-9566-F61EF51A4BEC}" srcOrd="0" destOrd="0" presId="urn:microsoft.com/office/officeart/2005/8/layout/pyramid1"/>
    <dgm:cxn modelId="{8CA68317-E4DB-480E-A20E-BD3B45842415}" type="presParOf" srcId="{BAC9E2FF-F429-4D6B-9B3C-E9D01026BEEF}" destId="{28641524-0921-4289-8B44-977C44A9C308}" srcOrd="1" destOrd="0" presId="urn:microsoft.com/office/officeart/2005/8/layout/pyramid1"/>
    <dgm:cxn modelId="{90A96261-3CEB-4E2C-8388-164DAA174816}" type="presParOf" srcId="{BAC9E2FF-F429-4D6B-9B3C-E9D01026BEEF}" destId="{D46FACAF-43D8-46EA-849C-C2868F724967}" srcOrd="2" destOrd="0" presId="urn:microsoft.com/office/officeart/2005/8/layout/pyramid1"/>
    <dgm:cxn modelId="{D6134008-87FD-4B6F-8CF8-7C047B3EBB25}" type="presParOf" srcId="{BAC9E2FF-F429-4D6B-9B3C-E9D01026BEEF}" destId="{1905F406-0A3D-4298-B777-14B37270912D}" srcOrd="3" destOrd="0" presId="urn:microsoft.com/office/officeart/2005/8/layout/pyramid1"/>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675023-E87C-49B0-9543-BD82FEEADCC0}" type="doc">
      <dgm:prSet loTypeId="urn:microsoft.com/office/officeart/2005/8/layout/lProcess3" loCatId="process" qsTypeId="urn:microsoft.com/office/officeart/2005/8/quickstyle/simple2" qsCatId="simple" csTypeId="urn:microsoft.com/office/officeart/2005/8/colors/accent1_2" csCatId="accent1" phldr="1"/>
      <dgm:spPr/>
      <dgm:t>
        <a:bodyPr/>
        <a:lstStyle/>
        <a:p>
          <a:endParaRPr lang="tr-TR"/>
        </a:p>
      </dgm:t>
    </dgm:pt>
    <dgm:pt modelId="{A803B0FA-9FCE-4470-A5E5-483AA86BD2B1}">
      <dgm:prSet phldrT="[Metin]"/>
      <dgm:spPr/>
      <dgm:t>
        <a:bodyPr/>
        <a:lstStyle/>
        <a:p>
          <a:r>
            <a:rPr lang="tr-TR" dirty="0" smtClean="0"/>
            <a:t>BAHÇELİEVLER MTAL (KIZ)</a:t>
          </a:r>
          <a:endParaRPr lang="tr-TR" dirty="0"/>
        </a:p>
      </dgm:t>
    </dgm:pt>
    <dgm:pt modelId="{35083EC7-2CA4-4701-AAD1-49B93FAA0540}" type="parTrans" cxnId="{582A518E-73B6-41BB-8B0A-07261F466B51}">
      <dgm:prSet/>
      <dgm:spPr/>
      <dgm:t>
        <a:bodyPr/>
        <a:lstStyle/>
        <a:p>
          <a:endParaRPr lang="tr-TR"/>
        </a:p>
      </dgm:t>
    </dgm:pt>
    <dgm:pt modelId="{56BA2314-12B9-4CAA-8702-05C1BB681E06}" type="sibTrans" cxnId="{582A518E-73B6-41BB-8B0A-07261F466B51}">
      <dgm:prSet/>
      <dgm:spPr/>
      <dgm:t>
        <a:bodyPr/>
        <a:lstStyle/>
        <a:p>
          <a:endParaRPr lang="tr-TR"/>
        </a:p>
      </dgm:t>
    </dgm:pt>
    <dgm:pt modelId="{ECFCAB11-CBA3-4849-985F-724F1A8FF0C3}">
      <dgm:prSet phldrT="[Metin]"/>
      <dgm:spPr/>
      <dgm:t>
        <a:bodyPr/>
        <a:lstStyle/>
        <a:p>
          <a:r>
            <a:rPr lang="tr-TR" dirty="0" smtClean="0"/>
            <a:t>*BİLİŞİM TEKNOLOJİLERİ</a:t>
          </a:r>
        </a:p>
        <a:p>
          <a:r>
            <a:rPr lang="tr-TR" dirty="0" smtClean="0"/>
            <a:t>*AİLE TÜKETİCİ HİZMETLERİ</a:t>
          </a:r>
        </a:p>
      </dgm:t>
    </dgm:pt>
    <dgm:pt modelId="{0DE9447B-DADD-4F07-967F-728B4CCCBF94}" type="parTrans" cxnId="{72053589-AAC6-4C80-956E-C4B36450C9D0}">
      <dgm:prSet/>
      <dgm:spPr/>
      <dgm:t>
        <a:bodyPr/>
        <a:lstStyle/>
        <a:p>
          <a:endParaRPr lang="tr-TR"/>
        </a:p>
      </dgm:t>
    </dgm:pt>
    <dgm:pt modelId="{97184AED-6C1E-4CD3-8FA9-4894FD9B1B36}" type="sibTrans" cxnId="{72053589-AAC6-4C80-956E-C4B36450C9D0}">
      <dgm:prSet/>
      <dgm:spPr/>
      <dgm:t>
        <a:bodyPr/>
        <a:lstStyle/>
        <a:p>
          <a:endParaRPr lang="tr-TR"/>
        </a:p>
      </dgm:t>
    </dgm:pt>
    <dgm:pt modelId="{7538D171-D695-4CC1-B8B0-AA792E4DBFBF}">
      <dgm:prSet phldrT="[Metin]"/>
      <dgm:spPr/>
      <dgm:t>
        <a:bodyPr/>
        <a:lstStyle/>
        <a:p>
          <a:r>
            <a:rPr lang="tr-TR" dirty="0" smtClean="0"/>
            <a:t>*ÇOCUK GELİŞİMİ</a:t>
          </a:r>
        </a:p>
        <a:p>
          <a:r>
            <a:rPr lang="tr-TR" dirty="0" smtClean="0"/>
            <a:t>*EL SANATLARI</a:t>
          </a:r>
        </a:p>
        <a:p>
          <a:r>
            <a:rPr lang="tr-TR" dirty="0" smtClean="0"/>
            <a:t>*GRAFİK FOTOĞRAF</a:t>
          </a:r>
          <a:endParaRPr lang="tr-TR" dirty="0"/>
        </a:p>
      </dgm:t>
    </dgm:pt>
    <dgm:pt modelId="{74CCB08D-B97F-4532-A4CC-5BE76508EBBB}" type="parTrans" cxnId="{DAD13A50-0B8C-46FA-AA18-77FFBB18F114}">
      <dgm:prSet/>
      <dgm:spPr/>
      <dgm:t>
        <a:bodyPr/>
        <a:lstStyle/>
        <a:p>
          <a:endParaRPr lang="tr-TR"/>
        </a:p>
      </dgm:t>
    </dgm:pt>
    <dgm:pt modelId="{1603E72D-7C9F-408F-8397-DC28A3FAD64A}" type="sibTrans" cxnId="{DAD13A50-0B8C-46FA-AA18-77FFBB18F114}">
      <dgm:prSet/>
      <dgm:spPr/>
      <dgm:t>
        <a:bodyPr/>
        <a:lstStyle/>
        <a:p>
          <a:endParaRPr lang="tr-TR"/>
        </a:p>
      </dgm:t>
    </dgm:pt>
    <dgm:pt modelId="{2773E7A0-EF90-4832-8121-6A89BFD27396}">
      <dgm:prSet phldrT="[Metin]"/>
      <dgm:spPr/>
      <dgm:t>
        <a:bodyPr/>
        <a:lstStyle/>
        <a:p>
          <a:r>
            <a:rPr lang="tr-TR" dirty="0" smtClean="0"/>
            <a:t>BİLGE KAĞAN MTAL</a:t>
          </a:r>
          <a:endParaRPr lang="tr-TR" dirty="0"/>
        </a:p>
      </dgm:t>
    </dgm:pt>
    <dgm:pt modelId="{96CDF9E6-4CFD-44A0-AC84-76CA92833CD7}" type="parTrans" cxnId="{34A31335-8402-46B6-B445-2A20565C0A74}">
      <dgm:prSet/>
      <dgm:spPr/>
      <dgm:t>
        <a:bodyPr/>
        <a:lstStyle/>
        <a:p>
          <a:endParaRPr lang="tr-TR"/>
        </a:p>
      </dgm:t>
    </dgm:pt>
    <dgm:pt modelId="{B4933CD9-AA91-433E-A468-8EA27ACAE80D}" type="sibTrans" cxnId="{34A31335-8402-46B6-B445-2A20565C0A74}">
      <dgm:prSet/>
      <dgm:spPr/>
      <dgm:t>
        <a:bodyPr/>
        <a:lstStyle/>
        <a:p>
          <a:endParaRPr lang="tr-TR"/>
        </a:p>
      </dgm:t>
    </dgm:pt>
    <dgm:pt modelId="{053592A9-1119-48B2-B7F7-D1F9E326AFE8}">
      <dgm:prSet phldrT="[Metin]"/>
      <dgm:spPr/>
      <dgm:t>
        <a:bodyPr/>
        <a:lstStyle/>
        <a:p>
          <a:r>
            <a:rPr lang="tr-TR" dirty="0" smtClean="0"/>
            <a:t>*GAZETECİLİK</a:t>
          </a:r>
        </a:p>
        <a:p>
          <a:r>
            <a:rPr lang="tr-TR" dirty="0" smtClean="0"/>
            <a:t>*HALKLA İLİŞKİLER</a:t>
          </a:r>
        </a:p>
        <a:p>
          <a:endParaRPr lang="tr-TR" dirty="0"/>
        </a:p>
      </dgm:t>
    </dgm:pt>
    <dgm:pt modelId="{A76D9AE3-6FD2-49C8-9A0D-1EC6BE82C7B1}" type="parTrans" cxnId="{FD754CAF-EA18-45AE-8DB5-A8D73AB74739}">
      <dgm:prSet/>
      <dgm:spPr/>
      <dgm:t>
        <a:bodyPr/>
        <a:lstStyle/>
        <a:p>
          <a:endParaRPr lang="tr-TR"/>
        </a:p>
      </dgm:t>
    </dgm:pt>
    <dgm:pt modelId="{C7B5AA50-024D-4BA9-8406-2671210DCED7}" type="sibTrans" cxnId="{FD754CAF-EA18-45AE-8DB5-A8D73AB74739}">
      <dgm:prSet/>
      <dgm:spPr/>
      <dgm:t>
        <a:bodyPr/>
        <a:lstStyle/>
        <a:p>
          <a:endParaRPr lang="tr-TR"/>
        </a:p>
      </dgm:t>
    </dgm:pt>
    <dgm:pt modelId="{928D39A1-57E4-4AFC-94C1-406EE9540357}">
      <dgm:prSet phldrT="[Metin]"/>
      <dgm:spPr/>
      <dgm:t>
        <a:bodyPr/>
        <a:lstStyle/>
        <a:p>
          <a:r>
            <a:rPr lang="tr-TR" dirty="0" smtClean="0"/>
            <a:t>*RADYO TELEVİZYON</a:t>
          </a:r>
        </a:p>
        <a:p>
          <a:r>
            <a:rPr lang="tr-TR" dirty="0" smtClean="0"/>
            <a:t>*MUSABE FİNANSMAN</a:t>
          </a:r>
          <a:endParaRPr lang="tr-TR" dirty="0"/>
        </a:p>
      </dgm:t>
    </dgm:pt>
    <dgm:pt modelId="{50D5C410-83E5-4F3A-99DB-2020E73DCAC2}" type="parTrans" cxnId="{526FD093-A46B-4B69-8F59-979C7D1B6E86}">
      <dgm:prSet/>
      <dgm:spPr/>
      <dgm:t>
        <a:bodyPr/>
        <a:lstStyle/>
        <a:p>
          <a:endParaRPr lang="tr-TR"/>
        </a:p>
      </dgm:t>
    </dgm:pt>
    <dgm:pt modelId="{CDB8624E-8665-4E0F-B20C-E00F1DD40A74}" type="sibTrans" cxnId="{526FD093-A46B-4B69-8F59-979C7D1B6E86}">
      <dgm:prSet/>
      <dgm:spPr/>
      <dgm:t>
        <a:bodyPr/>
        <a:lstStyle/>
        <a:p>
          <a:endParaRPr lang="tr-TR"/>
        </a:p>
      </dgm:t>
    </dgm:pt>
    <dgm:pt modelId="{E7995E9D-E7A1-4788-99B4-0B9709F89615}">
      <dgm:prSet phldrT="[Metin]"/>
      <dgm:spPr/>
      <dgm:t>
        <a:bodyPr/>
        <a:lstStyle/>
        <a:p>
          <a:r>
            <a:rPr lang="tr-TR" dirty="0" smtClean="0"/>
            <a:t>BUHARAEVLER MTAL (KIZ)</a:t>
          </a:r>
          <a:endParaRPr lang="tr-TR" dirty="0"/>
        </a:p>
      </dgm:t>
    </dgm:pt>
    <dgm:pt modelId="{49816EB1-1FFF-44A8-B864-4ED723486910}" type="parTrans" cxnId="{1449F20C-BDAD-4A6F-BC47-8EFEC06E940A}">
      <dgm:prSet/>
      <dgm:spPr/>
      <dgm:t>
        <a:bodyPr/>
        <a:lstStyle/>
        <a:p>
          <a:endParaRPr lang="tr-TR"/>
        </a:p>
      </dgm:t>
    </dgm:pt>
    <dgm:pt modelId="{83B673D8-82CF-43C9-895A-38A8E68AB833}" type="sibTrans" cxnId="{1449F20C-BDAD-4A6F-BC47-8EFEC06E940A}">
      <dgm:prSet/>
      <dgm:spPr/>
      <dgm:t>
        <a:bodyPr/>
        <a:lstStyle/>
        <a:p>
          <a:endParaRPr lang="tr-TR"/>
        </a:p>
      </dgm:t>
    </dgm:pt>
    <dgm:pt modelId="{8FDF4D1B-74A8-473A-ADCA-1D9DD9F35D28}">
      <dgm:prSet phldrT="[Metin]"/>
      <dgm:spPr/>
      <dgm:t>
        <a:bodyPr/>
        <a:lstStyle/>
        <a:p>
          <a:r>
            <a:rPr lang="tr-TR" dirty="0" smtClean="0"/>
            <a:t>*BİLİŞİM TEKNOLOJİLERİ</a:t>
          </a:r>
        </a:p>
        <a:p>
          <a:r>
            <a:rPr lang="tr-TR" dirty="0" smtClean="0"/>
            <a:t>*ÇOCUK GELİŞİMİ</a:t>
          </a:r>
          <a:endParaRPr lang="tr-TR" dirty="0"/>
        </a:p>
      </dgm:t>
    </dgm:pt>
    <dgm:pt modelId="{E4DBE44D-B0E5-4DB6-A649-CAD7A0760A82}" type="parTrans" cxnId="{C1BA6BB3-FA2F-45C1-8A41-735BBC184817}">
      <dgm:prSet/>
      <dgm:spPr/>
      <dgm:t>
        <a:bodyPr/>
        <a:lstStyle/>
        <a:p>
          <a:endParaRPr lang="tr-TR"/>
        </a:p>
      </dgm:t>
    </dgm:pt>
    <dgm:pt modelId="{924AC205-CA9A-4439-90D1-4A3D59DF380B}" type="sibTrans" cxnId="{C1BA6BB3-FA2F-45C1-8A41-735BBC184817}">
      <dgm:prSet/>
      <dgm:spPr/>
      <dgm:t>
        <a:bodyPr/>
        <a:lstStyle/>
        <a:p>
          <a:endParaRPr lang="tr-TR"/>
        </a:p>
      </dgm:t>
    </dgm:pt>
    <dgm:pt modelId="{B04BAAC5-9940-4CF0-BDB1-B68427C5B571}">
      <dgm:prSet phldrT="[Metin]"/>
      <dgm:spPr/>
      <dgm:t>
        <a:bodyPr/>
        <a:lstStyle/>
        <a:p>
          <a:r>
            <a:rPr lang="tr-TR" dirty="0" smtClean="0"/>
            <a:t>*GÜZELİK HİZMETLERİ</a:t>
          </a:r>
        </a:p>
        <a:p>
          <a:r>
            <a:rPr lang="tr-TR" dirty="0" smtClean="0"/>
            <a:t>*GÜZELLİK VE SAÇ BAKIMI</a:t>
          </a:r>
          <a:endParaRPr lang="tr-TR" dirty="0"/>
        </a:p>
      </dgm:t>
    </dgm:pt>
    <dgm:pt modelId="{36ABA104-8A76-4B50-B153-A340930B807C}" type="parTrans" cxnId="{EC621636-3E92-439B-8D20-FD9C0DCEE1A5}">
      <dgm:prSet/>
      <dgm:spPr/>
      <dgm:t>
        <a:bodyPr/>
        <a:lstStyle/>
        <a:p>
          <a:endParaRPr lang="tr-TR"/>
        </a:p>
      </dgm:t>
    </dgm:pt>
    <dgm:pt modelId="{6E28D0C9-5567-46A6-A23C-15AC2463313A}" type="sibTrans" cxnId="{EC621636-3E92-439B-8D20-FD9C0DCEE1A5}">
      <dgm:prSet/>
      <dgm:spPr/>
      <dgm:t>
        <a:bodyPr/>
        <a:lstStyle/>
        <a:p>
          <a:endParaRPr lang="tr-TR"/>
        </a:p>
      </dgm:t>
    </dgm:pt>
    <dgm:pt modelId="{6F362B4B-FD13-4228-9713-08D18C1DA968}" type="pres">
      <dgm:prSet presAssocID="{28675023-E87C-49B0-9543-BD82FEEADCC0}" presName="Name0" presStyleCnt="0">
        <dgm:presLayoutVars>
          <dgm:chPref val="3"/>
          <dgm:dir/>
          <dgm:animLvl val="lvl"/>
          <dgm:resizeHandles/>
        </dgm:presLayoutVars>
      </dgm:prSet>
      <dgm:spPr/>
      <dgm:t>
        <a:bodyPr/>
        <a:lstStyle/>
        <a:p>
          <a:endParaRPr lang="tr-TR"/>
        </a:p>
      </dgm:t>
    </dgm:pt>
    <dgm:pt modelId="{689E0A5F-5FEB-4311-8437-0F38DFFA2AC8}" type="pres">
      <dgm:prSet presAssocID="{A803B0FA-9FCE-4470-A5E5-483AA86BD2B1}" presName="horFlow" presStyleCnt="0"/>
      <dgm:spPr/>
    </dgm:pt>
    <dgm:pt modelId="{ED855F7E-BD72-4CC8-877B-7EE94B2F233C}" type="pres">
      <dgm:prSet presAssocID="{A803B0FA-9FCE-4470-A5E5-483AA86BD2B1}" presName="bigChev" presStyleLbl="node1" presStyleIdx="0" presStyleCnt="3"/>
      <dgm:spPr/>
      <dgm:t>
        <a:bodyPr/>
        <a:lstStyle/>
        <a:p>
          <a:endParaRPr lang="tr-TR"/>
        </a:p>
      </dgm:t>
    </dgm:pt>
    <dgm:pt modelId="{B330B70C-2A6C-463F-BF66-87430C260869}" type="pres">
      <dgm:prSet presAssocID="{0DE9447B-DADD-4F07-967F-728B4CCCBF94}" presName="parTrans" presStyleCnt="0"/>
      <dgm:spPr/>
    </dgm:pt>
    <dgm:pt modelId="{7E7FC47C-C5B5-4614-B84F-65EBA65DA085}" type="pres">
      <dgm:prSet presAssocID="{ECFCAB11-CBA3-4849-985F-724F1A8FF0C3}" presName="node" presStyleLbl="alignAccFollowNode1" presStyleIdx="0" presStyleCnt="6">
        <dgm:presLayoutVars>
          <dgm:bulletEnabled val="1"/>
        </dgm:presLayoutVars>
      </dgm:prSet>
      <dgm:spPr/>
      <dgm:t>
        <a:bodyPr/>
        <a:lstStyle/>
        <a:p>
          <a:endParaRPr lang="tr-TR"/>
        </a:p>
      </dgm:t>
    </dgm:pt>
    <dgm:pt modelId="{48A3A658-D25E-4C04-B3EF-E6C7D9E996F6}" type="pres">
      <dgm:prSet presAssocID="{97184AED-6C1E-4CD3-8FA9-4894FD9B1B36}" presName="sibTrans" presStyleCnt="0"/>
      <dgm:spPr/>
    </dgm:pt>
    <dgm:pt modelId="{57E3C606-91E9-403D-8D81-B0185CB5FEB8}" type="pres">
      <dgm:prSet presAssocID="{7538D171-D695-4CC1-B8B0-AA792E4DBFBF}" presName="node" presStyleLbl="alignAccFollowNode1" presStyleIdx="1" presStyleCnt="6" custScaleX="114361">
        <dgm:presLayoutVars>
          <dgm:bulletEnabled val="1"/>
        </dgm:presLayoutVars>
      </dgm:prSet>
      <dgm:spPr/>
      <dgm:t>
        <a:bodyPr/>
        <a:lstStyle/>
        <a:p>
          <a:endParaRPr lang="tr-TR"/>
        </a:p>
      </dgm:t>
    </dgm:pt>
    <dgm:pt modelId="{D3DD90BF-311D-47C2-8DBD-9A2138B2EFE9}" type="pres">
      <dgm:prSet presAssocID="{A803B0FA-9FCE-4470-A5E5-483AA86BD2B1}" presName="vSp" presStyleCnt="0"/>
      <dgm:spPr/>
    </dgm:pt>
    <dgm:pt modelId="{E9741C36-B471-43A0-B332-477566DA0017}" type="pres">
      <dgm:prSet presAssocID="{2773E7A0-EF90-4832-8121-6A89BFD27396}" presName="horFlow" presStyleCnt="0"/>
      <dgm:spPr/>
    </dgm:pt>
    <dgm:pt modelId="{1911E803-754F-4B17-AE42-B423151FFB1F}" type="pres">
      <dgm:prSet presAssocID="{2773E7A0-EF90-4832-8121-6A89BFD27396}" presName="bigChev" presStyleLbl="node1" presStyleIdx="1" presStyleCnt="3" custLinFactNeighborX="-637" custLinFactNeighborY="7972"/>
      <dgm:spPr/>
      <dgm:t>
        <a:bodyPr/>
        <a:lstStyle/>
        <a:p>
          <a:endParaRPr lang="tr-TR"/>
        </a:p>
      </dgm:t>
    </dgm:pt>
    <dgm:pt modelId="{0255B475-D42D-416A-B3F9-96900E677106}" type="pres">
      <dgm:prSet presAssocID="{A76D9AE3-6FD2-49C8-9A0D-1EC6BE82C7B1}" presName="parTrans" presStyleCnt="0"/>
      <dgm:spPr/>
    </dgm:pt>
    <dgm:pt modelId="{B2F52843-5B3E-40B2-883D-424174920C81}" type="pres">
      <dgm:prSet presAssocID="{053592A9-1119-48B2-B7F7-D1F9E326AFE8}" presName="node" presStyleLbl="alignAccFollowNode1" presStyleIdx="2" presStyleCnt="6">
        <dgm:presLayoutVars>
          <dgm:bulletEnabled val="1"/>
        </dgm:presLayoutVars>
      </dgm:prSet>
      <dgm:spPr/>
      <dgm:t>
        <a:bodyPr/>
        <a:lstStyle/>
        <a:p>
          <a:endParaRPr lang="tr-TR"/>
        </a:p>
      </dgm:t>
    </dgm:pt>
    <dgm:pt modelId="{6D1930A5-F80D-4976-9FB0-1A54ABE54C69}" type="pres">
      <dgm:prSet presAssocID="{C7B5AA50-024D-4BA9-8406-2671210DCED7}" presName="sibTrans" presStyleCnt="0"/>
      <dgm:spPr/>
    </dgm:pt>
    <dgm:pt modelId="{47356B3D-E07D-4021-8842-93194693A1A4}" type="pres">
      <dgm:prSet presAssocID="{928D39A1-57E4-4AFC-94C1-406EE9540357}" presName="node" presStyleLbl="alignAccFollowNode1" presStyleIdx="3" presStyleCnt="6" custScaleX="125810">
        <dgm:presLayoutVars>
          <dgm:bulletEnabled val="1"/>
        </dgm:presLayoutVars>
      </dgm:prSet>
      <dgm:spPr/>
      <dgm:t>
        <a:bodyPr/>
        <a:lstStyle/>
        <a:p>
          <a:endParaRPr lang="tr-TR"/>
        </a:p>
      </dgm:t>
    </dgm:pt>
    <dgm:pt modelId="{BC0626A6-8035-4086-878A-F0D625CC6276}" type="pres">
      <dgm:prSet presAssocID="{2773E7A0-EF90-4832-8121-6A89BFD27396}" presName="vSp" presStyleCnt="0"/>
      <dgm:spPr/>
    </dgm:pt>
    <dgm:pt modelId="{8C566BFD-5342-4769-8CA9-287E66FC5624}" type="pres">
      <dgm:prSet presAssocID="{E7995E9D-E7A1-4788-99B4-0B9709F89615}" presName="horFlow" presStyleCnt="0"/>
      <dgm:spPr/>
    </dgm:pt>
    <dgm:pt modelId="{7C141920-1AFA-444F-842B-0ADFB486AF4D}" type="pres">
      <dgm:prSet presAssocID="{E7995E9D-E7A1-4788-99B4-0B9709F89615}" presName="bigChev" presStyleLbl="node1" presStyleIdx="2" presStyleCnt="3"/>
      <dgm:spPr/>
      <dgm:t>
        <a:bodyPr/>
        <a:lstStyle/>
        <a:p>
          <a:endParaRPr lang="tr-TR"/>
        </a:p>
      </dgm:t>
    </dgm:pt>
    <dgm:pt modelId="{6EC0B4DB-E6E6-4F41-8FAC-2FC9AA96155A}" type="pres">
      <dgm:prSet presAssocID="{E4DBE44D-B0E5-4DB6-A649-CAD7A0760A82}" presName="parTrans" presStyleCnt="0"/>
      <dgm:spPr/>
    </dgm:pt>
    <dgm:pt modelId="{2BAA1A7D-8FF3-4783-AA29-0EF8101F0809}" type="pres">
      <dgm:prSet presAssocID="{8FDF4D1B-74A8-473A-ADCA-1D9DD9F35D28}" presName="node" presStyleLbl="alignAccFollowNode1" presStyleIdx="4" presStyleCnt="6">
        <dgm:presLayoutVars>
          <dgm:bulletEnabled val="1"/>
        </dgm:presLayoutVars>
      </dgm:prSet>
      <dgm:spPr/>
      <dgm:t>
        <a:bodyPr/>
        <a:lstStyle/>
        <a:p>
          <a:endParaRPr lang="tr-TR"/>
        </a:p>
      </dgm:t>
    </dgm:pt>
    <dgm:pt modelId="{F3D3056E-7DEB-4D1D-ABFB-B2DACD3D3853}" type="pres">
      <dgm:prSet presAssocID="{924AC205-CA9A-4439-90D1-4A3D59DF380B}" presName="sibTrans" presStyleCnt="0"/>
      <dgm:spPr/>
    </dgm:pt>
    <dgm:pt modelId="{B048B6D8-F3CD-4814-951A-93119AE49011}" type="pres">
      <dgm:prSet presAssocID="{B04BAAC5-9940-4CF0-BDB1-B68427C5B571}" presName="node" presStyleLbl="alignAccFollowNode1" presStyleIdx="5" presStyleCnt="6">
        <dgm:presLayoutVars>
          <dgm:bulletEnabled val="1"/>
        </dgm:presLayoutVars>
      </dgm:prSet>
      <dgm:spPr/>
      <dgm:t>
        <a:bodyPr/>
        <a:lstStyle/>
        <a:p>
          <a:endParaRPr lang="tr-TR"/>
        </a:p>
      </dgm:t>
    </dgm:pt>
  </dgm:ptLst>
  <dgm:cxnLst>
    <dgm:cxn modelId="{582A518E-73B6-41BB-8B0A-07261F466B51}" srcId="{28675023-E87C-49B0-9543-BD82FEEADCC0}" destId="{A803B0FA-9FCE-4470-A5E5-483AA86BD2B1}" srcOrd="0" destOrd="0" parTransId="{35083EC7-2CA4-4701-AAD1-49B93FAA0540}" sibTransId="{56BA2314-12B9-4CAA-8702-05C1BB681E06}"/>
    <dgm:cxn modelId="{526FD093-A46B-4B69-8F59-979C7D1B6E86}" srcId="{2773E7A0-EF90-4832-8121-6A89BFD27396}" destId="{928D39A1-57E4-4AFC-94C1-406EE9540357}" srcOrd="1" destOrd="0" parTransId="{50D5C410-83E5-4F3A-99DB-2020E73DCAC2}" sibTransId="{CDB8624E-8665-4E0F-B20C-E00F1DD40A74}"/>
    <dgm:cxn modelId="{17511E88-4D7F-43CC-B182-54FC19BBE2FC}" type="presOf" srcId="{053592A9-1119-48B2-B7F7-D1F9E326AFE8}" destId="{B2F52843-5B3E-40B2-883D-424174920C81}" srcOrd="0" destOrd="0" presId="urn:microsoft.com/office/officeart/2005/8/layout/lProcess3"/>
    <dgm:cxn modelId="{1449F20C-BDAD-4A6F-BC47-8EFEC06E940A}" srcId="{28675023-E87C-49B0-9543-BD82FEEADCC0}" destId="{E7995E9D-E7A1-4788-99B4-0B9709F89615}" srcOrd="2" destOrd="0" parTransId="{49816EB1-1FFF-44A8-B864-4ED723486910}" sibTransId="{83B673D8-82CF-43C9-895A-38A8E68AB833}"/>
    <dgm:cxn modelId="{356CCF95-1B04-471D-8415-FB32AF2747F5}" type="presOf" srcId="{B04BAAC5-9940-4CF0-BDB1-B68427C5B571}" destId="{B048B6D8-F3CD-4814-951A-93119AE49011}" srcOrd="0" destOrd="0" presId="urn:microsoft.com/office/officeart/2005/8/layout/lProcess3"/>
    <dgm:cxn modelId="{55FBA8F3-90E3-4B2B-B749-1FC18F82C294}" type="presOf" srcId="{928D39A1-57E4-4AFC-94C1-406EE9540357}" destId="{47356B3D-E07D-4021-8842-93194693A1A4}" srcOrd="0" destOrd="0" presId="urn:microsoft.com/office/officeart/2005/8/layout/lProcess3"/>
    <dgm:cxn modelId="{F91BB08B-9B93-41F7-9388-2E5484C063BC}" type="presOf" srcId="{7538D171-D695-4CC1-B8B0-AA792E4DBFBF}" destId="{57E3C606-91E9-403D-8D81-B0185CB5FEB8}" srcOrd="0" destOrd="0" presId="urn:microsoft.com/office/officeart/2005/8/layout/lProcess3"/>
    <dgm:cxn modelId="{C1BA6BB3-FA2F-45C1-8A41-735BBC184817}" srcId="{E7995E9D-E7A1-4788-99B4-0B9709F89615}" destId="{8FDF4D1B-74A8-473A-ADCA-1D9DD9F35D28}" srcOrd="0" destOrd="0" parTransId="{E4DBE44D-B0E5-4DB6-A649-CAD7A0760A82}" sibTransId="{924AC205-CA9A-4439-90D1-4A3D59DF380B}"/>
    <dgm:cxn modelId="{351A675B-2D81-4EE8-8276-CCB77AEAAF73}" type="presOf" srcId="{2773E7A0-EF90-4832-8121-6A89BFD27396}" destId="{1911E803-754F-4B17-AE42-B423151FFB1F}" srcOrd="0" destOrd="0" presId="urn:microsoft.com/office/officeart/2005/8/layout/lProcess3"/>
    <dgm:cxn modelId="{F41D8DD1-EE1B-4F79-90BD-54D5A1CF02F0}" type="presOf" srcId="{8FDF4D1B-74A8-473A-ADCA-1D9DD9F35D28}" destId="{2BAA1A7D-8FF3-4783-AA29-0EF8101F0809}" srcOrd="0" destOrd="0" presId="urn:microsoft.com/office/officeart/2005/8/layout/lProcess3"/>
    <dgm:cxn modelId="{DA164A49-7F21-4F5B-8923-B8666BD2101C}" type="presOf" srcId="{28675023-E87C-49B0-9543-BD82FEEADCC0}" destId="{6F362B4B-FD13-4228-9713-08D18C1DA968}" srcOrd="0" destOrd="0" presId="urn:microsoft.com/office/officeart/2005/8/layout/lProcess3"/>
    <dgm:cxn modelId="{06E8530A-C770-4A2A-A8BC-522BBB12F886}" type="presOf" srcId="{A803B0FA-9FCE-4470-A5E5-483AA86BD2B1}" destId="{ED855F7E-BD72-4CC8-877B-7EE94B2F233C}" srcOrd="0" destOrd="0" presId="urn:microsoft.com/office/officeart/2005/8/layout/lProcess3"/>
    <dgm:cxn modelId="{34A31335-8402-46B6-B445-2A20565C0A74}" srcId="{28675023-E87C-49B0-9543-BD82FEEADCC0}" destId="{2773E7A0-EF90-4832-8121-6A89BFD27396}" srcOrd="1" destOrd="0" parTransId="{96CDF9E6-4CFD-44A0-AC84-76CA92833CD7}" sibTransId="{B4933CD9-AA91-433E-A468-8EA27ACAE80D}"/>
    <dgm:cxn modelId="{E0501982-8DDF-490E-A2D8-EA059C46D369}" type="presOf" srcId="{E7995E9D-E7A1-4788-99B4-0B9709F89615}" destId="{7C141920-1AFA-444F-842B-0ADFB486AF4D}" srcOrd="0" destOrd="0" presId="urn:microsoft.com/office/officeart/2005/8/layout/lProcess3"/>
    <dgm:cxn modelId="{EC621636-3E92-439B-8D20-FD9C0DCEE1A5}" srcId="{E7995E9D-E7A1-4788-99B4-0B9709F89615}" destId="{B04BAAC5-9940-4CF0-BDB1-B68427C5B571}" srcOrd="1" destOrd="0" parTransId="{36ABA104-8A76-4B50-B153-A340930B807C}" sibTransId="{6E28D0C9-5567-46A6-A23C-15AC2463313A}"/>
    <dgm:cxn modelId="{5AC45E47-9B60-4DB1-910F-EDB52AEA539E}" type="presOf" srcId="{ECFCAB11-CBA3-4849-985F-724F1A8FF0C3}" destId="{7E7FC47C-C5B5-4614-B84F-65EBA65DA085}" srcOrd="0" destOrd="0" presId="urn:microsoft.com/office/officeart/2005/8/layout/lProcess3"/>
    <dgm:cxn modelId="{FD754CAF-EA18-45AE-8DB5-A8D73AB74739}" srcId="{2773E7A0-EF90-4832-8121-6A89BFD27396}" destId="{053592A9-1119-48B2-B7F7-D1F9E326AFE8}" srcOrd="0" destOrd="0" parTransId="{A76D9AE3-6FD2-49C8-9A0D-1EC6BE82C7B1}" sibTransId="{C7B5AA50-024D-4BA9-8406-2671210DCED7}"/>
    <dgm:cxn modelId="{DAD13A50-0B8C-46FA-AA18-77FFBB18F114}" srcId="{A803B0FA-9FCE-4470-A5E5-483AA86BD2B1}" destId="{7538D171-D695-4CC1-B8B0-AA792E4DBFBF}" srcOrd="1" destOrd="0" parTransId="{74CCB08D-B97F-4532-A4CC-5BE76508EBBB}" sibTransId="{1603E72D-7C9F-408F-8397-DC28A3FAD64A}"/>
    <dgm:cxn modelId="{72053589-AAC6-4C80-956E-C4B36450C9D0}" srcId="{A803B0FA-9FCE-4470-A5E5-483AA86BD2B1}" destId="{ECFCAB11-CBA3-4849-985F-724F1A8FF0C3}" srcOrd="0" destOrd="0" parTransId="{0DE9447B-DADD-4F07-967F-728B4CCCBF94}" sibTransId="{97184AED-6C1E-4CD3-8FA9-4894FD9B1B36}"/>
    <dgm:cxn modelId="{10920181-EB13-4BB9-A8F3-771A794B415A}" type="presParOf" srcId="{6F362B4B-FD13-4228-9713-08D18C1DA968}" destId="{689E0A5F-5FEB-4311-8437-0F38DFFA2AC8}" srcOrd="0" destOrd="0" presId="urn:microsoft.com/office/officeart/2005/8/layout/lProcess3"/>
    <dgm:cxn modelId="{E85EB3C1-6CFC-4A20-AAE2-5E6A6102BC1B}" type="presParOf" srcId="{689E0A5F-5FEB-4311-8437-0F38DFFA2AC8}" destId="{ED855F7E-BD72-4CC8-877B-7EE94B2F233C}" srcOrd="0" destOrd="0" presId="urn:microsoft.com/office/officeart/2005/8/layout/lProcess3"/>
    <dgm:cxn modelId="{FE4B64C2-03E2-41B3-8E1D-7D6C72BB688C}" type="presParOf" srcId="{689E0A5F-5FEB-4311-8437-0F38DFFA2AC8}" destId="{B330B70C-2A6C-463F-BF66-87430C260869}" srcOrd="1" destOrd="0" presId="urn:microsoft.com/office/officeart/2005/8/layout/lProcess3"/>
    <dgm:cxn modelId="{9930561F-A2D3-4C12-B804-C16054C1958A}" type="presParOf" srcId="{689E0A5F-5FEB-4311-8437-0F38DFFA2AC8}" destId="{7E7FC47C-C5B5-4614-B84F-65EBA65DA085}" srcOrd="2" destOrd="0" presId="urn:microsoft.com/office/officeart/2005/8/layout/lProcess3"/>
    <dgm:cxn modelId="{4977D748-B2EA-4BAD-BFCE-018435C1C6A5}" type="presParOf" srcId="{689E0A5F-5FEB-4311-8437-0F38DFFA2AC8}" destId="{48A3A658-D25E-4C04-B3EF-E6C7D9E996F6}" srcOrd="3" destOrd="0" presId="urn:microsoft.com/office/officeart/2005/8/layout/lProcess3"/>
    <dgm:cxn modelId="{C16D76CC-00A4-4533-AB37-38B40B5579AF}" type="presParOf" srcId="{689E0A5F-5FEB-4311-8437-0F38DFFA2AC8}" destId="{57E3C606-91E9-403D-8D81-B0185CB5FEB8}" srcOrd="4" destOrd="0" presId="urn:microsoft.com/office/officeart/2005/8/layout/lProcess3"/>
    <dgm:cxn modelId="{8A8C0664-7F64-4A34-984C-E8B11517C890}" type="presParOf" srcId="{6F362B4B-FD13-4228-9713-08D18C1DA968}" destId="{D3DD90BF-311D-47C2-8DBD-9A2138B2EFE9}" srcOrd="1" destOrd="0" presId="urn:microsoft.com/office/officeart/2005/8/layout/lProcess3"/>
    <dgm:cxn modelId="{857351B3-C129-4C41-8CE9-8F7A08503B82}" type="presParOf" srcId="{6F362B4B-FD13-4228-9713-08D18C1DA968}" destId="{E9741C36-B471-43A0-B332-477566DA0017}" srcOrd="2" destOrd="0" presId="urn:microsoft.com/office/officeart/2005/8/layout/lProcess3"/>
    <dgm:cxn modelId="{488578E5-97F6-41AB-BFBF-C3362120B27B}" type="presParOf" srcId="{E9741C36-B471-43A0-B332-477566DA0017}" destId="{1911E803-754F-4B17-AE42-B423151FFB1F}" srcOrd="0" destOrd="0" presId="urn:microsoft.com/office/officeart/2005/8/layout/lProcess3"/>
    <dgm:cxn modelId="{35EAE6FC-7ABD-48B3-AF38-30B4F2500AAC}" type="presParOf" srcId="{E9741C36-B471-43A0-B332-477566DA0017}" destId="{0255B475-D42D-416A-B3F9-96900E677106}" srcOrd="1" destOrd="0" presId="urn:microsoft.com/office/officeart/2005/8/layout/lProcess3"/>
    <dgm:cxn modelId="{E0D10235-B98C-4FBD-8343-9A9B76246122}" type="presParOf" srcId="{E9741C36-B471-43A0-B332-477566DA0017}" destId="{B2F52843-5B3E-40B2-883D-424174920C81}" srcOrd="2" destOrd="0" presId="urn:microsoft.com/office/officeart/2005/8/layout/lProcess3"/>
    <dgm:cxn modelId="{BCFB37E0-E8ED-4619-BEF2-064B2F715B96}" type="presParOf" srcId="{E9741C36-B471-43A0-B332-477566DA0017}" destId="{6D1930A5-F80D-4976-9FB0-1A54ABE54C69}" srcOrd="3" destOrd="0" presId="urn:microsoft.com/office/officeart/2005/8/layout/lProcess3"/>
    <dgm:cxn modelId="{40B44BFB-65DE-40CC-9367-C53AE5FF4C4A}" type="presParOf" srcId="{E9741C36-B471-43A0-B332-477566DA0017}" destId="{47356B3D-E07D-4021-8842-93194693A1A4}" srcOrd="4" destOrd="0" presId="urn:microsoft.com/office/officeart/2005/8/layout/lProcess3"/>
    <dgm:cxn modelId="{204BC43A-AB64-4256-A1B1-DA087DA7B8D0}" type="presParOf" srcId="{6F362B4B-FD13-4228-9713-08D18C1DA968}" destId="{BC0626A6-8035-4086-878A-F0D625CC6276}" srcOrd="3" destOrd="0" presId="urn:microsoft.com/office/officeart/2005/8/layout/lProcess3"/>
    <dgm:cxn modelId="{7AF1B926-32C2-45A7-B556-219D17AE45A0}" type="presParOf" srcId="{6F362B4B-FD13-4228-9713-08D18C1DA968}" destId="{8C566BFD-5342-4769-8CA9-287E66FC5624}" srcOrd="4" destOrd="0" presId="urn:microsoft.com/office/officeart/2005/8/layout/lProcess3"/>
    <dgm:cxn modelId="{F48C67B2-562E-4044-BB2D-EE8FCACDE87A}" type="presParOf" srcId="{8C566BFD-5342-4769-8CA9-287E66FC5624}" destId="{7C141920-1AFA-444F-842B-0ADFB486AF4D}" srcOrd="0" destOrd="0" presId="urn:microsoft.com/office/officeart/2005/8/layout/lProcess3"/>
    <dgm:cxn modelId="{20C2BE4A-57B7-4408-94DA-3E41B36B1ED9}" type="presParOf" srcId="{8C566BFD-5342-4769-8CA9-287E66FC5624}" destId="{6EC0B4DB-E6E6-4F41-8FAC-2FC9AA96155A}" srcOrd="1" destOrd="0" presId="urn:microsoft.com/office/officeart/2005/8/layout/lProcess3"/>
    <dgm:cxn modelId="{CFEB261B-69C3-4DE4-BE9A-48EA76E8AA40}" type="presParOf" srcId="{8C566BFD-5342-4769-8CA9-287E66FC5624}" destId="{2BAA1A7D-8FF3-4783-AA29-0EF8101F0809}" srcOrd="2" destOrd="0" presId="urn:microsoft.com/office/officeart/2005/8/layout/lProcess3"/>
    <dgm:cxn modelId="{1EEEA7C1-7063-4875-9E5C-DE844D1B1B6E}" type="presParOf" srcId="{8C566BFD-5342-4769-8CA9-287E66FC5624}" destId="{F3D3056E-7DEB-4D1D-ABFB-B2DACD3D3853}" srcOrd="3" destOrd="0" presId="urn:microsoft.com/office/officeart/2005/8/layout/lProcess3"/>
    <dgm:cxn modelId="{39B42D35-6F30-43CA-8574-85F6FEF8B7A5}" type="presParOf" srcId="{8C566BFD-5342-4769-8CA9-287E66FC5624}" destId="{B048B6D8-F3CD-4814-951A-93119AE49011}" srcOrd="4" destOrd="0" presId="urn:microsoft.com/office/officeart/2005/8/layout/l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675023-E87C-49B0-9543-BD82FEEADCC0}" type="doc">
      <dgm:prSet loTypeId="urn:microsoft.com/office/officeart/2005/8/layout/lProcess3" loCatId="process" qsTypeId="urn:microsoft.com/office/officeart/2005/8/quickstyle/3d1" qsCatId="3D" csTypeId="urn:microsoft.com/office/officeart/2005/8/colors/accent1_2" csCatId="accent1" phldr="1"/>
      <dgm:spPr/>
      <dgm:t>
        <a:bodyPr/>
        <a:lstStyle/>
        <a:p>
          <a:endParaRPr lang="tr-TR"/>
        </a:p>
      </dgm:t>
    </dgm:pt>
    <dgm:pt modelId="{715C2C1F-BF32-47C3-870C-124CBABB8122}">
      <dgm:prSet/>
      <dgm:spPr/>
      <dgm:t>
        <a:bodyPr/>
        <a:lstStyle/>
        <a:p>
          <a:r>
            <a:rPr lang="tr-TR" dirty="0" smtClean="0"/>
            <a:t>ŞEHİT MUSTAFA SOLAK MTAL</a:t>
          </a:r>
          <a:endParaRPr lang="tr-TR" dirty="0"/>
        </a:p>
      </dgm:t>
    </dgm:pt>
    <dgm:pt modelId="{43065281-E3EF-4494-A388-B792B765FD5B}" type="parTrans" cxnId="{4B654C1A-750D-45D2-813B-0411F3965E2E}">
      <dgm:prSet/>
      <dgm:spPr/>
      <dgm:t>
        <a:bodyPr/>
        <a:lstStyle/>
        <a:p>
          <a:endParaRPr lang="tr-TR"/>
        </a:p>
      </dgm:t>
    </dgm:pt>
    <dgm:pt modelId="{7BAD022E-884A-47D2-9368-E9465766B5E9}" type="sibTrans" cxnId="{4B654C1A-750D-45D2-813B-0411F3965E2E}">
      <dgm:prSet/>
      <dgm:spPr/>
      <dgm:t>
        <a:bodyPr/>
        <a:lstStyle/>
        <a:p>
          <a:endParaRPr lang="tr-TR"/>
        </a:p>
      </dgm:t>
    </dgm:pt>
    <dgm:pt modelId="{0078B58B-8EEB-4F23-A994-0030E0608BF1}">
      <dgm:prSet/>
      <dgm:spPr/>
      <dgm:t>
        <a:bodyPr/>
        <a:lstStyle/>
        <a:p>
          <a:r>
            <a:rPr lang="tr-TR" dirty="0" smtClean="0"/>
            <a:t>75. YIL CUMHURİYET MTAL</a:t>
          </a:r>
          <a:endParaRPr lang="tr-TR" dirty="0"/>
        </a:p>
      </dgm:t>
    </dgm:pt>
    <dgm:pt modelId="{3753118D-29DA-42CD-972C-714CC6059693}" type="parTrans" cxnId="{EDEDBE63-25D4-4F13-A26D-3B5ED79A5A05}">
      <dgm:prSet/>
      <dgm:spPr/>
      <dgm:t>
        <a:bodyPr/>
        <a:lstStyle/>
        <a:p>
          <a:endParaRPr lang="tr-TR"/>
        </a:p>
      </dgm:t>
    </dgm:pt>
    <dgm:pt modelId="{39BE9471-3DBE-475A-9A93-76DCF2FBDACB}" type="sibTrans" cxnId="{EDEDBE63-25D4-4F13-A26D-3B5ED79A5A05}">
      <dgm:prSet/>
      <dgm:spPr/>
      <dgm:t>
        <a:bodyPr/>
        <a:lstStyle/>
        <a:p>
          <a:endParaRPr lang="tr-TR"/>
        </a:p>
      </dgm:t>
    </dgm:pt>
    <dgm:pt modelId="{6F362B4B-FD13-4228-9713-08D18C1DA968}" type="pres">
      <dgm:prSet presAssocID="{28675023-E87C-49B0-9543-BD82FEEADCC0}" presName="Name0" presStyleCnt="0">
        <dgm:presLayoutVars>
          <dgm:chPref val="3"/>
          <dgm:dir/>
          <dgm:animLvl val="lvl"/>
          <dgm:resizeHandles/>
        </dgm:presLayoutVars>
      </dgm:prSet>
      <dgm:spPr/>
      <dgm:t>
        <a:bodyPr/>
        <a:lstStyle/>
        <a:p>
          <a:endParaRPr lang="tr-TR"/>
        </a:p>
      </dgm:t>
    </dgm:pt>
    <dgm:pt modelId="{58C138F8-7ACA-4053-B4D9-3EDC72ABAB5B}" type="pres">
      <dgm:prSet presAssocID="{715C2C1F-BF32-47C3-870C-124CBABB8122}" presName="horFlow" presStyleCnt="0"/>
      <dgm:spPr/>
      <dgm:t>
        <a:bodyPr/>
        <a:lstStyle/>
        <a:p>
          <a:endParaRPr lang="tr-TR"/>
        </a:p>
      </dgm:t>
    </dgm:pt>
    <dgm:pt modelId="{BE273AC8-6345-4964-9D1B-B6D78F8F038F}" type="pres">
      <dgm:prSet presAssocID="{715C2C1F-BF32-47C3-870C-124CBABB8122}" presName="bigChev" presStyleLbl="node1" presStyleIdx="0" presStyleCnt="2" custLinFactNeighborX="1933" custLinFactNeighborY="1034"/>
      <dgm:spPr/>
      <dgm:t>
        <a:bodyPr/>
        <a:lstStyle/>
        <a:p>
          <a:endParaRPr lang="tr-TR"/>
        </a:p>
      </dgm:t>
    </dgm:pt>
    <dgm:pt modelId="{B7C85849-E137-42FD-AC60-F7BB552CDE7A}" type="pres">
      <dgm:prSet presAssocID="{715C2C1F-BF32-47C3-870C-124CBABB8122}" presName="vSp" presStyleCnt="0"/>
      <dgm:spPr/>
      <dgm:t>
        <a:bodyPr/>
        <a:lstStyle/>
        <a:p>
          <a:endParaRPr lang="tr-TR"/>
        </a:p>
      </dgm:t>
    </dgm:pt>
    <dgm:pt modelId="{FD12FC55-EF46-4243-812D-5E5C2907F5E2}" type="pres">
      <dgm:prSet presAssocID="{0078B58B-8EEB-4F23-A994-0030E0608BF1}" presName="horFlow" presStyleCnt="0"/>
      <dgm:spPr/>
      <dgm:t>
        <a:bodyPr/>
        <a:lstStyle/>
        <a:p>
          <a:endParaRPr lang="tr-TR"/>
        </a:p>
      </dgm:t>
    </dgm:pt>
    <dgm:pt modelId="{90669058-3740-4D18-A167-24915B82ED65}" type="pres">
      <dgm:prSet presAssocID="{0078B58B-8EEB-4F23-A994-0030E0608BF1}" presName="bigChev" presStyleLbl="node1" presStyleIdx="1" presStyleCnt="2"/>
      <dgm:spPr/>
      <dgm:t>
        <a:bodyPr/>
        <a:lstStyle/>
        <a:p>
          <a:endParaRPr lang="tr-TR"/>
        </a:p>
      </dgm:t>
    </dgm:pt>
  </dgm:ptLst>
  <dgm:cxnLst>
    <dgm:cxn modelId="{EDEDBE63-25D4-4F13-A26D-3B5ED79A5A05}" srcId="{28675023-E87C-49B0-9543-BD82FEEADCC0}" destId="{0078B58B-8EEB-4F23-A994-0030E0608BF1}" srcOrd="1" destOrd="0" parTransId="{3753118D-29DA-42CD-972C-714CC6059693}" sibTransId="{39BE9471-3DBE-475A-9A93-76DCF2FBDACB}"/>
    <dgm:cxn modelId="{D613B17C-9534-457E-A3E0-4C086EDE3997}" type="presOf" srcId="{715C2C1F-BF32-47C3-870C-124CBABB8122}" destId="{BE273AC8-6345-4964-9D1B-B6D78F8F038F}" srcOrd="0" destOrd="0" presId="urn:microsoft.com/office/officeart/2005/8/layout/lProcess3"/>
    <dgm:cxn modelId="{4B654C1A-750D-45D2-813B-0411F3965E2E}" srcId="{28675023-E87C-49B0-9543-BD82FEEADCC0}" destId="{715C2C1F-BF32-47C3-870C-124CBABB8122}" srcOrd="0" destOrd="0" parTransId="{43065281-E3EF-4494-A388-B792B765FD5B}" sibTransId="{7BAD022E-884A-47D2-9368-E9465766B5E9}"/>
    <dgm:cxn modelId="{D86421F8-D6F1-4F2A-9C80-60C512AB2FE4}" type="presOf" srcId="{28675023-E87C-49B0-9543-BD82FEEADCC0}" destId="{6F362B4B-FD13-4228-9713-08D18C1DA968}" srcOrd="0" destOrd="0" presId="urn:microsoft.com/office/officeart/2005/8/layout/lProcess3"/>
    <dgm:cxn modelId="{AF5FB201-5ABA-41A1-91DA-6334E425E62F}" type="presOf" srcId="{0078B58B-8EEB-4F23-A994-0030E0608BF1}" destId="{90669058-3740-4D18-A167-24915B82ED65}" srcOrd="0" destOrd="0" presId="urn:microsoft.com/office/officeart/2005/8/layout/lProcess3"/>
    <dgm:cxn modelId="{00469775-CA9E-4CF7-B85F-C02BE66E6675}" type="presParOf" srcId="{6F362B4B-FD13-4228-9713-08D18C1DA968}" destId="{58C138F8-7ACA-4053-B4D9-3EDC72ABAB5B}" srcOrd="0" destOrd="0" presId="urn:microsoft.com/office/officeart/2005/8/layout/lProcess3"/>
    <dgm:cxn modelId="{40EF870C-B61C-421D-AA79-FB1D14EBB86D}" type="presParOf" srcId="{58C138F8-7ACA-4053-B4D9-3EDC72ABAB5B}" destId="{BE273AC8-6345-4964-9D1B-B6D78F8F038F}" srcOrd="0" destOrd="0" presId="urn:microsoft.com/office/officeart/2005/8/layout/lProcess3"/>
    <dgm:cxn modelId="{0100EECC-A69A-4682-80E9-83A5D9281C4B}" type="presParOf" srcId="{6F362B4B-FD13-4228-9713-08D18C1DA968}" destId="{B7C85849-E137-42FD-AC60-F7BB552CDE7A}" srcOrd="1" destOrd="0" presId="urn:microsoft.com/office/officeart/2005/8/layout/lProcess3"/>
    <dgm:cxn modelId="{DB7DBF86-3CF3-4D90-8D32-3E2215664D97}" type="presParOf" srcId="{6F362B4B-FD13-4228-9713-08D18C1DA968}" destId="{FD12FC55-EF46-4243-812D-5E5C2907F5E2}" srcOrd="2" destOrd="0" presId="urn:microsoft.com/office/officeart/2005/8/layout/lProcess3"/>
    <dgm:cxn modelId="{7E6655B0-2011-4ED6-8D43-C5DEA5564826}" type="presParOf" srcId="{FD12FC55-EF46-4243-812D-5E5C2907F5E2}" destId="{90669058-3740-4D18-A167-24915B82ED65}" srcOrd="0" destOrd="0" presId="urn:microsoft.com/office/officeart/2005/8/layout/l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8675023-E87C-49B0-9543-BD82FEEADCC0}"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tr-TR"/>
        </a:p>
      </dgm:t>
    </dgm:pt>
    <dgm:pt modelId="{A803B0FA-9FCE-4470-A5E5-483AA86BD2B1}">
      <dgm:prSet phldrT="[Metin]"/>
      <dgm:spPr/>
      <dgm:t>
        <a:bodyPr/>
        <a:lstStyle/>
        <a:p>
          <a:r>
            <a:rPr lang="tr-TR" dirty="0" smtClean="0"/>
            <a:t>HASANPAŞA MTAL </a:t>
          </a:r>
          <a:endParaRPr lang="tr-TR" dirty="0"/>
        </a:p>
      </dgm:t>
    </dgm:pt>
    <dgm:pt modelId="{35083EC7-2CA4-4701-AAD1-49B93FAA0540}" type="parTrans" cxnId="{582A518E-73B6-41BB-8B0A-07261F466B51}">
      <dgm:prSet/>
      <dgm:spPr/>
      <dgm:t>
        <a:bodyPr/>
        <a:lstStyle/>
        <a:p>
          <a:endParaRPr lang="tr-TR"/>
        </a:p>
      </dgm:t>
    </dgm:pt>
    <dgm:pt modelId="{56BA2314-12B9-4CAA-8702-05C1BB681E06}" type="sibTrans" cxnId="{582A518E-73B6-41BB-8B0A-07261F466B51}">
      <dgm:prSet/>
      <dgm:spPr/>
      <dgm:t>
        <a:bodyPr/>
        <a:lstStyle/>
        <a:p>
          <a:endParaRPr lang="tr-TR"/>
        </a:p>
      </dgm:t>
    </dgm:pt>
    <dgm:pt modelId="{ECFCAB11-CBA3-4849-985F-724F1A8FF0C3}">
      <dgm:prSet phldrT="[Metin]"/>
      <dgm:spPr/>
      <dgm:t>
        <a:bodyPr/>
        <a:lstStyle/>
        <a:p>
          <a:r>
            <a:rPr lang="tr-TR" dirty="0" smtClean="0"/>
            <a:t>*BİLİŞİM TEKNOLOJİLERİ</a:t>
          </a:r>
        </a:p>
        <a:p>
          <a:r>
            <a:rPr lang="tr-TR" dirty="0" smtClean="0"/>
            <a:t>*ADALET HİZMETLERİ</a:t>
          </a:r>
        </a:p>
      </dgm:t>
    </dgm:pt>
    <dgm:pt modelId="{0DE9447B-DADD-4F07-967F-728B4CCCBF94}" type="parTrans" cxnId="{72053589-AAC6-4C80-956E-C4B36450C9D0}">
      <dgm:prSet/>
      <dgm:spPr/>
      <dgm:t>
        <a:bodyPr/>
        <a:lstStyle/>
        <a:p>
          <a:endParaRPr lang="tr-TR"/>
        </a:p>
      </dgm:t>
    </dgm:pt>
    <dgm:pt modelId="{97184AED-6C1E-4CD3-8FA9-4894FD9B1B36}" type="sibTrans" cxnId="{72053589-AAC6-4C80-956E-C4B36450C9D0}">
      <dgm:prSet/>
      <dgm:spPr/>
      <dgm:t>
        <a:bodyPr/>
        <a:lstStyle/>
        <a:p>
          <a:endParaRPr lang="tr-TR"/>
        </a:p>
      </dgm:t>
    </dgm:pt>
    <dgm:pt modelId="{7538D171-D695-4CC1-B8B0-AA792E4DBFBF}">
      <dgm:prSet phldrT="[Metin]"/>
      <dgm:spPr/>
      <dgm:t>
        <a:bodyPr/>
        <a:lstStyle/>
        <a:p>
          <a:r>
            <a:rPr lang="tr-TR" dirty="0" smtClean="0"/>
            <a:t>*BÜRO YÖNETİMİ</a:t>
          </a:r>
        </a:p>
        <a:p>
          <a:r>
            <a:rPr lang="tr-TR" dirty="0" smtClean="0"/>
            <a:t>*MUHASEBE</a:t>
          </a:r>
        </a:p>
        <a:p>
          <a:r>
            <a:rPr lang="tr-TR" dirty="0" smtClean="0"/>
            <a:t>*ULAŞTIRMA</a:t>
          </a:r>
          <a:endParaRPr lang="tr-TR" dirty="0"/>
        </a:p>
      </dgm:t>
    </dgm:pt>
    <dgm:pt modelId="{74CCB08D-B97F-4532-A4CC-5BE76508EBBB}" type="parTrans" cxnId="{DAD13A50-0B8C-46FA-AA18-77FFBB18F114}">
      <dgm:prSet/>
      <dgm:spPr/>
      <dgm:t>
        <a:bodyPr/>
        <a:lstStyle/>
        <a:p>
          <a:endParaRPr lang="tr-TR"/>
        </a:p>
      </dgm:t>
    </dgm:pt>
    <dgm:pt modelId="{1603E72D-7C9F-408F-8397-DC28A3FAD64A}" type="sibTrans" cxnId="{DAD13A50-0B8C-46FA-AA18-77FFBB18F114}">
      <dgm:prSet/>
      <dgm:spPr/>
      <dgm:t>
        <a:bodyPr/>
        <a:lstStyle/>
        <a:p>
          <a:endParaRPr lang="tr-TR"/>
        </a:p>
      </dgm:t>
    </dgm:pt>
    <dgm:pt modelId="{2773E7A0-EF90-4832-8121-6A89BFD27396}">
      <dgm:prSet phldrT="[Metin]"/>
      <dgm:spPr/>
      <dgm:t>
        <a:bodyPr/>
        <a:lstStyle/>
        <a:p>
          <a:r>
            <a:rPr lang="tr-TR" dirty="0" smtClean="0"/>
            <a:t>HİTİT MTAL</a:t>
          </a:r>
          <a:endParaRPr lang="tr-TR" dirty="0"/>
        </a:p>
      </dgm:t>
    </dgm:pt>
    <dgm:pt modelId="{96CDF9E6-4CFD-44A0-AC84-76CA92833CD7}" type="parTrans" cxnId="{34A31335-8402-46B6-B445-2A20565C0A74}">
      <dgm:prSet/>
      <dgm:spPr/>
      <dgm:t>
        <a:bodyPr/>
        <a:lstStyle/>
        <a:p>
          <a:endParaRPr lang="tr-TR"/>
        </a:p>
      </dgm:t>
    </dgm:pt>
    <dgm:pt modelId="{B4933CD9-AA91-433E-A468-8EA27ACAE80D}" type="sibTrans" cxnId="{34A31335-8402-46B6-B445-2A20565C0A74}">
      <dgm:prSet/>
      <dgm:spPr/>
      <dgm:t>
        <a:bodyPr/>
        <a:lstStyle/>
        <a:p>
          <a:endParaRPr lang="tr-TR"/>
        </a:p>
      </dgm:t>
    </dgm:pt>
    <dgm:pt modelId="{053592A9-1119-48B2-B7F7-D1F9E326AFE8}">
      <dgm:prSet phldrT="[Metin]"/>
      <dgm:spPr/>
      <dgm:t>
        <a:bodyPr/>
        <a:lstStyle/>
        <a:p>
          <a:endParaRPr lang="tr-TR" dirty="0" smtClean="0"/>
        </a:p>
        <a:p>
          <a:r>
            <a:rPr lang="tr-TR" dirty="0" smtClean="0"/>
            <a:t>*KONAKLAMA VE SAYAHAT HİZMETLERİ</a:t>
          </a:r>
        </a:p>
        <a:p>
          <a:endParaRPr lang="tr-TR" dirty="0"/>
        </a:p>
      </dgm:t>
    </dgm:pt>
    <dgm:pt modelId="{A76D9AE3-6FD2-49C8-9A0D-1EC6BE82C7B1}" type="parTrans" cxnId="{FD754CAF-EA18-45AE-8DB5-A8D73AB74739}">
      <dgm:prSet/>
      <dgm:spPr/>
      <dgm:t>
        <a:bodyPr/>
        <a:lstStyle/>
        <a:p>
          <a:endParaRPr lang="tr-TR"/>
        </a:p>
      </dgm:t>
    </dgm:pt>
    <dgm:pt modelId="{C7B5AA50-024D-4BA9-8406-2671210DCED7}" type="sibTrans" cxnId="{FD754CAF-EA18-45AE-8DB5-A8D73AB74739}">
      <dgm:prSet/>
      <dgm:spPr/>
      <dgm:t>
        <a:bodyPr/>
        <a:lstStyle/>
        <a:p>
          <a:endParaRPr lang="tr-TR"/>
        </a:p>
      </dgm:t>
    </dgm:pt>
    <dgm:pt modelId="{928D39A1-57E4-4AFC-94C1-406EE9540357}">
      <dgm:prSet phldrT="[Metin]"/>
      <dgm:spPr/>
      <dgm:t>
        <a:bodyPr/>
        <a:lstStyle/>
        <a:p>
          <a:r>
            <a:rPr lang="tr-TR" dirty="0" smtClean="0"/>
            <a:t>*YİYECEK İÇECEK HİZMETLERİ</a:t>
          </a:r>
          <a:endParaRPr lang="tr-TR" dirty="0"/>
        </a:p>
      </dgm:t>
    </dgm:pt>
    <dgm:pt modelId="{50D5C410-83E5-4F3A-99DB-2020E73DCAC2}" type="parTrans" cxnId="{526FD093-A46B-4B69-8F59-979C7D1B6E86}">
      <dgm:prSet/>
      <dgm:spPr/>
      <dgm:t>
        <a:bodyPr/>
        <a:lstStyle/>
        <a:p>
          <a:endParaRPr lang="tr-TR"/>
        </a:p>
      </dgm:t>
    </dgm:pt>
    <dgm:pt modelId="{CDB8624E-8665-4E0F-B20C-E00F1DD40A74}" type="sibTrans" cxnId="{526FD093-A46B-4B69-8F59-979C7D1B6E86}">
      <dgm:prSet/>
      <dgm:spPr/>
      <dgm:t>
        <a:bodyPr/>
        <a:lstStyle/>
        <a:p>
          <a:endParaRPr lang="tr-TR"/>
        </a:p>
      </dgm:t>
    </dgm:pt>
    <dgm:pt modelId="{E7995E9D-E7A1-4788-99B4-0B9709F89615}">
      <dgm:prSet phldrT="[Metin]"/>
      <dgm:spPr/>
      <dgm:t>
        <a:bodyPr/>
        <a:lstStyle/>
        <a:p>
          <a:r>
            <a:rPr lang="tr-TR" dirty="0" smtClean="0"/>
            <a:t>ŞEHİT EMİN GÜNER MTAL  (Sınavlı/Sınavsız)</a:t>
          </a:r>
          <a:endParaRPr lang="tr-TR" dirty="0"/>
        </a:p>
      </dgm:t>
    </dgm:pt>
    <dgm:pt modelId="{49816EB1-1FFF-44A8-B864-4ED723486910}" type="parTrans" cxnId="{1449F20C-BDAD-4A6F-BC47-8EFEC06E940A}">
      <dgm:prSet/>
      <dgm:spPr/>
      <dgm:t>
        <a:bodyPr/>
        <a:lstStyle/>
        <a:p>
          <a:endParaRPr lang="tr-TR"/>
        </a:p>
      </dgm:t>
    </dgm:pt>
    <dgm:pt modelId="{83B673D8-82CF-43C9-895A-38A8E68AB833}" type="sibTrans" cxnId="{1449F20C-BDAD-4A6F-BC47-8EFEC06E940A}">
      <dgm:prSet/>
      <dgm:spPr/>
      <dgm:t>
        <a:bodyPr/>
        <a:lstStyle/>
        <a:p>
          <a:endParaRPr lang="tr-TR"/>
        </a:p>
      </dgm:t>
    </dgm:pt>
    <dgm:pt modelId="{8FDF4D1B-74A8-473A-ADCA-1D9DD9F35D28}">
      <dgm:prSet phldrT="[Metin]"/>
      <dgm:spPr/>
      <dgm:t>
        <a:bodyPr/>
        <a:lstStyle/>
        <a:p>
          <a:r>
            <a:rPr lang="tr-TR" dirty="0" smtClean="0"/>
            <a:t>*BİLİŞİM TEKNOLOJİLERİ</a:t>
          </a:r>
        </a:p>
        <a:p>
          <a:r>
            <a:rPr lang="tr-TR" dirty="0" smtClean="0"/>
            <a:t>*ELEKTRİK ELEKTRONİK</a:t>
          </a:r>
        </a:p>
      </dgm:t>
    </dgm:pt>
    <dgm:pt modelId="{E4DBE44D-B0E5-4DB6-A649-CAD7A0760A82}" type="parTrans" cxnId="{C1BA6BB3-FA2F-45C1-8A41-735BBC184817}">
      <dgm:prSet/>
      <dgm:spPr/>
      <dgm:t>
        <a:bodyPr/>
        <a:lstStyle/>
        <a:p>
          <a:endParaRPr lang="tr-TR"/>
        </a:p>
      </dgm:t>
    </dgm:pt>
    <dgm:pt modelId="{924AC205-CA9A-4439-90D1-4A3D59DF380B}" type="sibTrans" cxnId="{C1BA6BB3-FA2F-45C1-8A41-735BBC184817}">
      <dgm:prSet/>
      <dgm:spPr/>
      <dgm:t>
        <a:bodyPr/>
        <a:lstStyle/>
        <a:p>
          <a:endParaRPr lang="tr-TR"/>
        </a:p>
      </dgm:t>
    </dgm:pt>
    <dgm:pt modelId="{B04BAAC5-9940-4CF0-BDB1-B68427C5B571}">
      <dgm:prSet phldrT="[Metin]"/>
      <dgm:spPr/>
      <dgm:t>
        <a:bodyPr/>
        <a:lstStyle/>
        <a:p>
          <a:r>
            <a:rPr lang="tr-TR" dirty="0" smtClean="0"/>
            <a:t>*MOTORLU ARAÇ TEKN.</a:t>
          </a:r>
        </a:p>
        <a:p>
          <a:r>
            <a:rPr lang="tr-TR" dirty="0" smtClean="0"/>
            <a:t>*TESİSAT TEKN.</a:t>
          </a:r>
          <a:endParaRPr lang="tr-TR" dirty="0"/>
        </a:p>
      </dgm:t>
    </dgm:pt>
    <dgm:pt modelId="{36ABA104-8A76-4B50-B153-A340930B807C}" type="parTrans" cxnId="{EC621636-3E92-439B-8D20-FD9C0DCEE1A5}">
      <dgm:prSet/>
      <dgm:spPr/>
      <dgm:t>
        <a:bodyPr/>
        <a:lstStyle/>
        <a:p>
          <a:endParaRPr lang="tr-TR"/>
        </a:p>
      </dgm:t>
    </dgm:pt>
    <dgm:pt modelId="{6E28D0C9-5567-46A6-A23C-15AC2463313A}" type="sibTrans" cxnId="{EC621636-3E92-439B-8D20-FD9C0DCEE1A5}">
      <dgm:prSet/>
      <dgm:spPr/>
      <dgm:t>
        <a:bodyPr/>
        <a:lstStyle/>
        <a:p>
          <a:endParaRPr lang="tr-TR"/>
        </a:p>
      </dgm:t>
    </dgm:pt>
    <dgm:pt modelId="{BA7782AA-3FF6-4720-9D26-D1766E2CE541}">
      <dgm:prSet/>
      <dgm:spPr/>
      <dgm:t>
        <a:bodyPr/>
        <a:lstStyle/>
        <a:p>
          <a:r>
            <a:rPr lang="tr-TR" dirty="0" smtClean="0"/>
            <a:t>TOBB-OSM MTAL (SINAVLI)</a:t>
          </a:r>
          <a:endParaRPr lang="tr-TR" dirty="0"/>
        </a:p>
      </dgm:t>
    </dgm:pt>
    <dgm:pt modelId="{D6F23861-8CC3-4997-B8E1-3A403FBC7083}" type="parTrans" cxnId="{53ACAF97-37DA-4AE8-B18F-070B6C37734C}">
      <dgm:prSet/>
      <dgm:spPr/>
      <dgm:t>
        <a:bodyPr/>
        <a:lstStyle/>
        <a:p>
          <a:endParaRPr lang="tr-TR"/>
        </a:p>
      </dgm:t>
    </dgm:pt>
    <dgm:pt modelId="{B113B46A-A96C-448D-AFC5-85616965D171}" type="sibTrans" cxnId="{53ACAF97-37DA-4AE8-B18F-070B6C37734C}">
      <dgm:prSet/>
      <dgm:spPr/>
      <dgm:t>
        <a:bodyPr/>
        <a:lstStyle/>
        <a:p>
          <a:endParaRPr lang="tr-TR"/>
        </a:p>
      </dgm:t>
    </dgm:pt>
    <dgm:pt modelId="{975C29D6-85EB-4120-AA12-F6C85D8750BD}">
      <dgm:prSet/>
      <dgm:spPr/>
      <dgm:t>
        <a:bodyPr/>
        <a:lstStyle/>
        <a:p>
          <a:r>
            <a:rPr lang="tr-TR" dirty="0" smtClean="0"/>
            <a:t>*ELEKTRİK ELEKTRONİK</a:t>
          </a:r>
        </a:p>
        <a:p>
          <a:r>
            <a:rPr lang="tr-TR" dirty="0" smtClean="0"/>
            <a:t>*MAKİNE TEKN.</a:t>
          </a:r>
        </a:p>
        <a:p>
          <a:r>
            <a:rPr lang="tr-TR" dirty="0" smtClean="0"/>
            <a:t>*METAL TEKN.</a:t>
          </a:r>
        </a:p>
      </dgm:t>
    </dgm:pt>
    <dgm:pt modelId="{26D02C9A-4351-407C-8414-EF972F8EFB00}" type="parTrans" cxnId="{67BC1A0B-6DD8-4622-B321-9FA4A6BDE50B}">
      <dgm:prSet/>
      <dgm:spPr/>
    </dgm:pt>
    <dgm:pt modelId="{9A0BFDBB-5B9C-4AD0-B2AE-430AADD57A2C}" type="sibTrans" cxnId="{67BC1A0B-6DD8-4622-B321-9FA4A6BDE50B}">
      <dgm:prSet/>
      <dgm:spPr/>
    </dgm:pt>
    <dgm:pt modelId="{6F362B4B-FD13-4228-9713-08D18C1DA968}" type="pres">
      <dgm:prSet presAssocID="{28675023-E87C-49B0-9543-BD82FEEADCC0}" presName="Name0" presStyleCnt="0">
        <dgm:presLayoutVars>
          <dgm:chPref val="3"/>
          <dgm:dir/>
          <dgm:animLvl val="lvl"/>
          <dgm:resizeHandles/>
        </dgm:presLayoutVars>
      </dgm:prSet>
      <dgm:spPr/>
      <dgm:t>
        <a:bodyPr/>
        <a:lstStyle/>
        <a:p>
          <a:endParaRPr lang="tr-TR"/>
        </a:p>
      </dgm:t>
    </dgm:pt>
    <dgm:pt modelId="{689E0A5F-5FEB-4311-8437-0F38DFFA2AC8}" type="pres">
      <dgm:prSet presAssocID="{A803B0FA-9FCE-4470-A5E5-483AA86BD2B1}" presName="horFlow" presStyleCnt="0"/>
      <dgm:spPr/>
    </dgm:pt>
    <dgm:pt modelId="{ED855F7E-BD72-4CC8-877B-7EE94B2F233C}" type="pres">
      <dgm:prSet presAssocID="{A803B0FA-9FCE-4470-A5E5-483AA86BD2B1}" presName="bigChev" presStyleLbl="node1" presStyleIdx="0" presStyleCnt="4"/>
      <dgm:spPr/>
      <dgm:t>
        <a:bodyPr/>
        <a:lstStyle/>
        <a:p>
          <a:endParaRPr lang="tr-TR"/>
        </a:p>
      </dgm:t>
    </dgm:pt>
    <dgm:pt modelId="{B330B70C-2A6C-463F-BF66-87430C260869}" type="pres">
      <dgm:prSet presAssocID="{0DE9447B-DADD-4F07-967F-728B4CCCBF94}" presName="parTrans" presStyleCnt="0"/>
      <dgm:spPr/>
    </dgm:pt>
    <dgm:pt modelId="{7E7FC47C-C5B5-4614-B84F-65EBA65DA085}" type="pres">
      <dgm:prSet presAssocID="{ECFCAB11-CBA3-4849-985F-724F1A8FF0C3}" presName="node" presStyleLbl="alignAccFollowNode1" presStyleIdx="0" presStyleCnt="7">
        <dgm:presLayoutVars>
          <dgm:bulletEnabled val="1"/>
        </dgm:presLayoutVars>
      </dgm:prSet>
      <dgm:spPr/>
      <dgm:t>
        <a:bodyPr/>
        <a:lstStyle/>
        <a:p>
          <a:endParaRPr lang="tr-TR"/>
        </a:p>
      </dgm:t>
    </dgm:pt>
    <dgm:pt modelId="{48A3A658-D25E-4C04-B3EF-E6C7D9E996F6}" type="pres">
      <dgm:prSet presAssocID="{97184AED-6C1E-4CD3-8FA9-4894FD9B1B36}" presName="sibTrans" presStyleCnt="0"/>
      <dgm:spPr/>
    </dgm:pt>
    <dgm:pt modelId="{57E3C606-91E9-403D-8D81-B0185CB5FEB8}" type="pres">
      <dgm:prSet presAssocID="{7538D171-D695-4CC1-B8B0-AA792E4DBFBF}" presName="node" presStyleLbl="alignAccFollowNode1" presStyleIdx="1" presStyleCnt="7" custScaleX="114361">
        <dgm:presLayoutVars>
          <dgm:bulletEnabled val="1"/>
        </dgm:presLayoutVars>
      </dgm:prSet>
      <dgm:spPr/>
      <dgm:t>
        <a:bodyPr/>
        <a:lstStyle/>
        <a:p>
          <a:endParaRPr lang="tr-TR"/>
        </a:p>
      </dgm:t>
    </dgm:pt>
    <dgm:pt modelId="{D3DD90BF-311D-47C2-8DBD-9A2138B2EFE9}" type="pres">
      <dgm:prSet presAssocID="{A803B0FA-9FCE-4470-A5E5-483AA86BD2B1}" presName="vSp" presStyleCnt="0"/>
      <dgm:spPr/>
    </dgm:pt>
    <dgm:pt modelId="{E9741C36-B471-43A0-B332-477566DA0017}" type="pres">
      <dgm:prSet presAssocID="{2773E7A0-EF90-4832-8121-6A89BFD27396}" presName="horFlow" presStyleCnt="0"/>
      <dgm:spPr/>
    </dgm:pt>
    <dgm:pt modelId="{1911E803-754F-4B17-AE42-B423151FFB1F}" type="pres">
      <dgm:prSet presAssocID="{2773E7A0-EF90-4832-8121-6A89BFD27396}" presName="bigChev" presStyleLbl="node1" presStyleIdx="1" presStyleCnt="4" custLinFactNeighborX="-637" custLinFactNeighborY="7972"/>
      <dgm:spPr/>
      <dgm:t>
        <a:bodyPr/>
        <a:lstStyle/>
        <a:p>
          <a:endParaRPr lang="tr-TR"/>
        </a:p>
      </dgm:t>
    </dgm:pt>
    <dgm:pt modelId="{0255B475-D42D-416A-B3F9-96900E677106}" type="pres">
      <dgm:prSet presAssocID="{A76D9AE3-6FD2-49C8-9A0D-1EC6BE82C7B1}" presName="parTrans" presStyleCnt="0"/>
      <dgm:spPr/>
    </dgm:pt>
    <dgm:pt modelId="{B2F52843-5B3E-40B2-883D-424174920C81}" type="pres">
      <dgm:prSet presAssocID="{053592A9-1119-48B2-B7F7-D1F9E326AFE8}" presName="node" presStyleLbl="alignAccFollowNode1" presStyleIdx="2" presStyleCnt="7">
        <dgm:presLayoutVars>
          <dgm:bulletEnabled val="1"/>
        </dgm:presLayoutVars>
      </dgm:prSet>
      <dgm:spPr/>
      <dgm:t>
        <a:bodyPr/>
        <a:lstStyle/>
        <a:p>
          <a:endParaRPr lang="tr-TR"/>
        </a:p>
      </dgm:t>
    </dgm:pt>
    <dgm:pt modelId="{6D1930A5-F80D-4976-9FB0-1A54ABE54C69}" type="pres">
      <dgm:prSet presAssocID="{C7B5AA50-024D-4BA9-8406-2671210DCED7}" presName="sibTrans" presStyleCnt="0"/>
      <dgm:spPr/>
    </dgm:pt>
    <dgm:pt modelId="{47356B3D-E07D-4021-8842-93194693A1A4}" type="pres">
      <dgm:prSet presAssocID="{928D39A1-57E4-4AFC-94C1-406EE9540357}" presName="node" presStyleLbl="alignAccFollowNode1" presStyleIdx="3" presStyleCnt="7" custScaleX="125810">
        <dgm:presLayoutVars>
          <dgm:bulletEnabled val="1"/>
        </dgm:presLayoutVars>
      </dgm:prSet>
      <dgm:spPr/>
      <dgm:t>
        <a:bodyPr/>
        <a:lstStyle/>
        <a:p>
          <a:endParaRPr lang="tr-TR"/>
        </a:p>
      </dgm:t>
    </dgm:pt>
    <dgm:pt modelId="{BC0626A6-8035-4086-878A-F0D625CC6276}" type="pres">
      <dgm:prSet presAssocID="{2773E7A0-EF90-4832-8121-6A89BFD27396}" presName="vSp" presStyleCnt="0"/>
      <dgm:spPr/>
    </dgm:pt>
    <dgm:pt modelId="{8C566BFD-5342-4769-8CA9-287E66FC5624}" type="pres">
      <dgm:prSet presAssocID="{E7995E9D-E7A1-4788-99B4-0B9709F89615}" presName="horFlow" presStyleCnt="0"/>
      <dgm:spPr/>
    </dgm:pt>
    <dgm:pt modelId="{7C141920-1AFA-444F-842B-0ADFB486AF4D}" type="pres">
      <dgm:prSet presAssocID="{E7995E9D-E7A1-4788-99B4-0B9709F89615}" presName="bigChev" presStyleLbl="node1" presStyleIdx="2" presStyleCnt="4"/>
      <dgm:spPr/>
      <dgm:t>
        <a:bodyPr/>
        <a:lstStyle/>
        <a:p>
          <a:endParaRPr lang="tr-TR"/>
        </a:p>
      </dgm:t>
    </dgm:pt>
    <dgm:pt modelId="{6EC0B4DB-E6E6-4F41-8FAC-2FC9AA96155A}" type="pres">
      <dgm:prSet presAssocID="{E4DBE44D-B0E5-4DB6-A649-CAD7A0760A82}" presName="parTrans" presStyleCnt="0"/>
      <dgm:spPr/>
    </dgm:pt>
    <dgm:pt modelId="{2BAA1A7D-8FF3-4783-AA29-0EF8101F0809}" type="pres">
      <dgm:prSet presAssocID="{8FDF4D1B-74A8-473A-ADCA-1D9DD9F35D28}" presName="node" presStyleLbl="alignAccFollowNode1" presStyleIdx="4" presStyleCnt="7">
        <dgm:presLayoutVars>
          <dgm:bulletEnabled val="1"/>
        </dgm:presLayoutVars>
      </dgm:prSet>
      <dgm:spPr/>
      <dgm:t>
        <a:bodyPr/>
        <a:lstStyle/>
        <a:p>
          <a:endParaRPr lang="tr-TR"/>
        </a:p>
      </dgm:t>
    </dgm:pt>
    <dgm:pt modelId="{F3D3056E-7DEB-4D1D-ABFB-B2DACD3D3853}" type="pres">
      <dgm:prSet presAssocID="{924AC205-CA9A-4439-90D1-4A3D59DF380B}" presName="sibTrans" presStyleCnt="0"/>
      <dgm:spPr/>
    </dgm:pt>
    <dgm:pt modelId="{B048B6D8-F3CD-4814-951A-93119AE49011}" type="pres">
      <dgm:prSet presAssocID="{B04BAAC5-9940-4CF0-BDB1-B68427C5B571}" presName="node" presStyleLbl="alignAccFollowNode1" presStyleIdx="5" presStyleCnt="7">
        <dgm:presLayoutVars>
          <dgm:bulletEnabled val="1"/>
        </dgm:presLayoutVars>
      </dgm:prSet>
      <dgm:spPr/>
      <dgm:t>
        <a:bodyPr/>
        <a:lstStyle/>
        <a:p>
          <a:endParaRPr lang="tr-TR"/>
        </a:p>
      </dgm:t>
    </dgm:pt>
    <dgm:pt modelId="{C7229178-26C1-476A-9F36-097CBEB1CA6B}" type="pres">
      <dgm:prSet presAssocID="{E7995E9D-E7A1-4788-99B4-0B9709F89615}" presName="vSp" presStyleCnt="0"/>
      <dgm:spPr/>
    </dgm:pt>
    <dgm:pt modelId="{3A9027BA-2442-4E58-A9C0-4DF1920A9E00}" type="pres">
      <dgm:prSet presAssocID="{BA7782AA-3FF6-4720-9D26-D1766E2CE541}" presName="horFlow" presStyleCnt="0"/>
      <dgm:spPr/>
    </dgm:pt>
    <dgm:pt modelId="{54421052-351C-43DF-8223-29AF593B10FE}" type="pres">
      <dgm:prSet presAssocID="{BA7782AA-3FF6-4720-9D26-D1766E2CE541}" presName="bigChev" presStyleLbl="node1" presStyleIdx="3" presStyleCnt="4"/>
      <dgm:spPr/>
      <dgm:t>
        <a:bodyPr/>
        <a:lstStyle/>
        <a:p>
          <a:endParaRPr lang="tr-TR"/>
        </a:p>
      </dgm:t>
    </dgm:pt>
    <dgm:pt modelId="{D7855BF2-9804-41BE-9936-0996666E3A76}" type="pres">
      <dgm:prSet presAssocID="{26D02C9A-4351-407C-8414-EF972F8EFB00}" presName="parTrans" presStyleCnt="0"/>
      <dgm:spPr/>
    </dgm:pt>
    <dgm:pt modelId="{08096934-460C-4D11-A08A-DA3438D50B3D}" type="pres">
      <dgm:prSet presAssocID="{975C29D6-85EB-4120-AA12-F6C85D8750BD}" presName="node" presStyleLbl="alignAccFollowNode1" presStyleIdx="6" presStyleCnt="7" custScaleX="125566" custScaleY="140457">
        <dgm:presLayoutVars>
          <dgm:bulletEnabled val="1"/>
        </dgm:presLayoutVars>
      </dgm:prSet>
      <dgm:spPr/>
      <dgm:t>
        <a:bodyPr/>
        <a:lstStyle/>
        <a:p>
          <a:endParaRPr lang="tr-TR"/>
        </a:p>
      </dgm:t>
    </dgm:pt>
  </dgm:ptLst>
  <dgm:cxnLst>
    <dgm:cxn modelId="{1449F20C-BDAD-4A6F-BC47-8EFEC06E940A}" srcId="{28675023-E87C-49B0-9543-BD82FEEADCC0}" destId="{E7995E9D-E7A1-4788-99B4-0B9709F89615}" srcOrd="2" destOrd="0" parTransId="{49816EB1-1FFF-44A8-B864-4ED723486910}" sibTransId="{83B673D8-82CF-43C9-895A-38A8E68AB833}"/>
    <dgm:cxn modelId="{FD754CAF-EA18-45AE-8DB5-A8D73AB74739}" srcId="{2773E7A0-EF90-4832-8121-6A89BFD27396}" destId="{053592A9-1119-48B2-B7F7-D1F9E326AFE8}" srcOrd="0" destOrd="0" parTransId="{A76D9AE3-6FD2-49C8-9A0D-1EC6BE82C7B1}" sibTransId="{C7B5AA50-024D-4BA9-8406-2671210DCED7}"/>
    <dgm:cxn modelId="{0ADB5A37-C395-4A99-A9D7-808FE5B54B27}" type="presOf" srcId="{8FDF4D1B-74A8-473A-ADCA-1D9DD9F35D28}" destId="{2BAA1A7D-8FF3-4783-AA29-0EF8101F0809}" srcOrd="0" destOrd="0" presId="urn:microsoft.com/office/officeart/2005/8/layout/lProcess3"/>
    <dgm:cxn modelId="{526FD093-A46B-4B69-8F59-979C7D1B6E86}" srcId="{2773E7A0-EF90-4832-8121-6A89BFD27396}" destId="{928D39A1-57E4-4AFC-94C1-406EE9540357}" srcOrd="1" destOrd="0" parTransId="{50D5C410-83E5-4F3A-99DB-2020E73DCAC2}" sibTransId="{CDB8624E-8665-4E0F-B20C-E00F1DD40A74}"/>
    <dgm:cxn modelId="{53ACAF97-37DA-4AE8-B18F-070B6C37734C}" srcId="{28675023-E87C-49B0-9543-BD82FEEADCC0}" destId="{BA7782AA-3FF6-4720-9D26-D1766E2CE541}" srcOrd="3" destOrd="0" parTransId="{D6F23861-8CC3-4997-B8E1-3A403FBC7083}" sibTransId="{B113B46A-A96C-448D-AFC5-85616965D171}"/>
    <dgm:cxn modelId="{2BC2432C-0965-4C0F-99D4-4D029E076278}" type="presOf" srcId="{928D39A1-57E4-4AFC-94C1-406EE9540357}" destId="{47356B3D-E07D-4021-8842-93194693A1A4}" srcOrd="0" destOrd="0" presId="urn:microsoft.com/office/officeart/2005/8/layout/lProcess3"/>
    <dgm:cxn modelId="{33B52BFD-D8AF-4026-B212-5D2D2FD4059B}" type="presOf" srcId="{053592A9-1119-48B2-B7F7-D1F9E326AFE8}" destId="{B2F52843-5B3E-40B2-883D-424174920C81}" srcOrd="0" destOrd="0" presId="urn:microsoft.com/office/officeart/2005/8/layout/lProcess3"/>
    <dgm:cxn modelId="{5692EEDB-2B79-4A28-8FBD-CEFD35EF136F}" type="presOf" srcId="{975C29D6-85EB-4120-AA12-F6C85D8750BD}" destId="{08096934-460C-4D11-A08A-DA3438D50B3D}" srcOrd="0" destOrd="0" presId="urn:microsoft.com/office/officeart/2005/8/layout/lProcess3"/>
    <dgm:cxn modelId="{34A31335-8402-46B6-B445-2A20565C0A74}" srcId="{28675023-E87C-49B0-9543-BD82FEEADCC0}" destId="{2773E7A0-EF90-4832-8121-6A89BFD27396}" srcOrd="1" destOrd="0" parTransId="{96CDF9E6-4CFD-44A0-AC84-76CA92833CD7}" sibTransId="{B4933CD9-AA91-433E-A468-8EA27ACAE80D}"/>
    <dgm:cxn modelId="{DAD13A50-0B8C-46FA-AA18-77FFBB18F114}" srcId="{A803B0FA-9FCE-4470-A5E5-483AA86BD2B1}" destId="{7538D171-D695-4CC1-B8B0-AA792E4DBFBF}" srcOrd="1" destOrd="0" parTransId="{74CCB08D-B97F-4532-A4CC-5BE76508EBBB}" sibTransId="{1603E72D-7C9F-408F-8397-DC28A3FAD64A}"/>
    <dgm:cxn modelId="{87211C01-49FD-481A-BAC2-CFD8A33C3E6D}" type="presOf" srcId="{2773E7A0-EF90-4832-8121-6A89BFD27396}" destId="{1911E803-754F-4B17-AE42-B423151FFB1F}" srcOrd="0" destOrd="0" presId="urn:microsoft.com/office/officeart/2005/8/layout/lProcess3"/>
    <dgm:cxn modelId="{6CDC843E-BA54-451E-8A8F-E3122F2B60F1}" type="presOf" srcId="{BA7782AA-3FF6-4720-9D26-D1766E2CE541}" destId="{54421052-351C-43DF-8223-29AF593B10FE}" srcOrd="0" destOrd="0" presId="urn:microsoft.com/office/officeart/2005/8/layout/lProcess3"/>
    <dgm:cxn modelId="{C39A9377-723E-449C-B443-095BE7C3AA9A}" type="presOf" srcId="{7538D171-D695-4CC1-B8B0-AA792E4DBFBF}" destId="{57E3C606-91E9-403D-8D81-B0185CB5FEB8}" srcOrd="0" destOrd="0" presId="urn:microsoft.com/office/officeart/2005/8/layout/lProcess3"/>
    <dgm:cxn modelId="{F05B9DB7-EDDC-4EB2-98FC-87ED6E9184B5}" type="presOf" srcId="{A803B0FA-9FCE-4470-A5E5-483AA86BD2B1}" destId="{ED855F7E-BD72-4CC8-877B-7EE94B2F233C}" srcOrd="0" destOrd="0" presId="urn:microsoft.com/office/officeart/2005/8/layout/lProcess3"/>
    <dgm:cxn modelId="{67BC1A0B-6DD8-4622-B321-9FA4A6BDE50B}" srcId="{BA7782AA-3FF6-4720-9D26-D1766E2CE541}" destId="{975C29D6-85EB-4120-AA12-F6C85D8750BD}" srcOrd="0" destOrd="0" parTransId="{26D02C9A-4351-407C-8414-EF972F8EFB00}" sibTransId="{9A0BFDBB-5B9C-4AD0-B2AE-430AADD57A2C}"/>
    <dgm:cxn modelId="{41A686C3-4F2C-46DA-8E21-E63A42AAD163}" type="presOf" srcId="{B04BAAC5-9940-4CF0-BDB1-B68427C5B571}" destId="{B048B6D8-F3CD-4814-951A-93119AE49011}" srcOrd="0" destOrd="0" presId="urn:microsoft.com/office/officeart/2005/8/layout/lProcess3"/>
    <dgm:cxn modelId="{EC621636-3E92-439B-8D20-FD9C0DCEE1A5}" srcId="{E7995E9D-E7A1-4788-99B4-0B9709F89615}" destId="{B04BAAC5-9940-4CF0-BDB1-B68427C5B571}" srcOrd="1" destOrd="0" parTransId="{36ABA104-8A76-4B50-B153-A340930B807C}" sibTransId="{6E28D0C9-5567-46A6-A23C-15AC2463313A}"/>
    <dgm:cxn modelId="{582A518E-73B6-41BB-8B0A-07261F466B51}" srcId="{28675023-E87C-49B0-9543-BD82FEEADCC0}" destId="{A803B0FA-9FCE-4470-A5E5-483AA86BD2B1}" srcOrd="0" destOrd="0" parTransId="{35083EC7-2CA4-4701-AAD1-49B93FAA0540}" sibTransId="{56BA2314-12B9-4CAA-8702-05C1BB681E06}"/>
    <dgm:cxn modelId="{72053589-AAC6-4C80-956E-C4B36450C9D0}" srcId="{A803B0FA-9FCE-4470-A5E5-483AA86BD2B1}" destId="{ECFCAB11-CBA3-4849-985F-724F1A8FF0C3}" srcOrd="0" destOrd="0" parTransId="{0DE9447B-DADD-4F07-967F-728B4CCCBF94}" sibTransId="{97184AED-6C1E-4CD3-8FA9-4894FD9B1B36}"/>
    <dgm:cxn modelId="{C1BA6BB3-FA2F-45C1-8A41-735BBC184817}" srcId="{E7995E9D-E7A1-4788-99B4-0B9709F89615}" destId="{8FDF4D1B-74A8-473A-ADCA-1D9DD9F35D28}" srcOrd="0" destOrd="0" parTransId="{E4DBE44D-B0E5-4DB6-A649-CAD7A0760A82}" sibTransId="{924AC205-CA9A-4439-90D1-4A3D59DF380B}"/>
    <dgm:cxn modelId="{470FDC1B-3CCB-4EDF-B208-F07DED0E6883}" type="presOf" srcId="{E7995E9D-E7A1-4788-99B4-0B9709F89615}" destId="{7C141920-1AFA-444F-842B-0ADFB486AF4D}" srcOrd="0" destOrd="0" presId="urn:microsoft.com/office/officeart/2005/8/layout/lProcess3"/>
    <dgm:cxn modelId="{45173A50-3580-42BE-9FCC-6063EBF47F0A}" type="presOf" srcId="{28675023-E87C-49B0-9543-BD82FEEADCC0}" destId="{6F362B4B-FD13-4228-9713-08D18C1DA968}" srcOrd="0" destOrd="0" presId="urn:microsoft.com/office/officeart/2005/8/layout/lProcess3"/>
    <dgm:cxn modelId="{AA1F1DB5-D97E-40AF-BB27-318E3BD64978}" type="presOf" srcId="{ECFCAB11-CBA3-4849-985F-724F1A8FF0C3}" destId="{7E7FC47C-C5B5-4614-B84F-65EBA65DA085}" srcOrd="0" destOrd="0" presId="urn:microsoft.com/office/officeart/2005/8/layout/lProcess3"/>
    <dgm:cxn modelId="{2644855C-1D1A-41D5-8774-18C020A528B5}" type="presParOf" srcId="{6F362B4B-FD13-4228-9713-08D18C1DA968}" destId="{689E0A5F-5FEB-4311-8437-0F38DFFA2AC8}" srcOrd="0" destOrd="0" presId="urn:microsoft.com/office/officeart/2005/8/layout/lProcess3"/>
    <dgm:cxn modelId="{603D823D-EA5E-4DA0-BB35-3B8302CDB548}" type="presParOf" srcId="{689E0A5F-5FEB-4311-8437-0F38DFFA2AC8}" destId="{ED855F7E-BD72-4CC8-877B-7EE94B2F233C}" srcOrd="0" destOrd="0" presId="urn:microsoft.com/office/officeart/2005/8/layout/lProcess3"/>
    <dgm:cxn modelId="{5986651C-853A-4DDC-9C56-7CDADE41D391}" type="presParOf" srcId="{689E0A5F-5FEB-4311-8437-0F38DFFA2AC8}" destId="{B330B70C-2A6C-463F-BF66-87430C260869}" srcOrd="1" destOrd="0" presId="urn:microsoft.com/office/officeart/2005/8/layout/lProcess3"/>
    <dgm:cxn modelId="{17487A84-B0FB-44D9-B195-466A382BD559}" type="presParOf" srcId="{689E0A5F-5FEB-4311-8437-0F38DFFA2AC8}" destId="{7E7FC47C-C5B5-4614-B84F-65EBA65DA085}" srcOrd="2" destOrd="0" presId="urn:microsoft.com/office/officeart/2005/8/layout/lProcess3"/>
    <dgm:cxn modelId="{F490E42C-70F2-4A68-B0A8-1D561C3FAA2C}" type="presParOf" srcId="{689E0A5F-5FEB-4311-8437-0F38DFFA2AC8}" destId="{48A3A658-D25E-4C04-B3EF-E6C7D9E996F6}" srcOrd="3" destOrd="0" presId="urn:microsoft.com/office/officeart/2005/8/layout/lProcess3"/>
    <dgm:cxn modelId="{241C6695-3DBB-43E4-89D6-EFC319F47A2F}" type="presParOf" srcId="{689E0A5F-5FEB-4311-8437-0F38DFFA2AC8}" destId="{57E3C606-91E9-403D-8D81-B0185CB5FEB8}" srcOrd="4" destOrd="0" presId="urn:microsoft.com/office/officeart/2005/8/layout/lProcess3"/>
    <dgm:cxn modelId="{C66EC5BC-E33E-46F4-8690-D3C5A23A651C}" type="presParOf" srcId="{6F362B4B-FD13-4228-9713-08D18C1DA968}" destId="{D3DD90BF-311D-47C2-8DBD-9A2138B2EFE9}" srcOrd="1" destOrd="0" presId="urn:microsoft.com/office/officeart/2005/8/layout/lProcess3"/>
    <dgm:cxn modelId="{BA00C45E-1E73-434F-BCCD-3EC4739CBDAE}" type="presParOf" srcId="{6F362B4B-FD13-4228-9713-08D18C1DA968}" destId="{E9741C36-B471-43A0-B332-477566DA0017}" srcOrd="2" destOrd="0" presId="urn:microsoft.com/office/officeart/2005/8/layout/lProcess3"/>
    <dgm:cxn modelId="{2EBCE913-D6E3-4BB3-9EDC-72DBF8DB0AB6}" type="presParOf" srcId="{E9741C36-B471-43A0-B332-477566DA0017}" destId="{1911E803-754F-4B17-AE42-B423151FFB1F}" srcOrd="0" destOrd="0" presId="urn:microsoft.com/office/officeart/2005/8/layout/lProcess3"/>
    <dgm:cxn modelId="{045A19BC-B2FA-4C37-B78D-86D7DADA3AAA}" type="presParOf" srcId="{E9741C36-B471-43A0-B332-477566DA0017}" destId="{0255B475-D42D-416A-B3F9-96900E677106}" srcOrd="1" destOrd="0" presId="urn:microsoft.com/office/officeart/2005/8/layout/lProcess3"/>
    <dgm:cxn modelId="{65DF037F-4F86-41D1-AB7B-51675D148DE5}" type="presParOf" srcId="{E9741C36-B471-43A0-B332-477566DA0017}" destId="{B2F52843-5B3E-40B2-883D-424174920C81}" srcOrd="2" destOrd="0" presId="urn:microsoft.com/office/officeart/2005/8/layout/lProcess3"/>
    <dgm:cxn modelId="{62CBB2AC-4309-416E-A4A2-6AA728A3DE77}" type="presParOf" srcId="{E9741C36-B471-43A0-B332-477566DA0017}" destId="{6D1930A5-F80D-4976-9FB0-1A54ABE54C69}" srcOrd="3" destOrd="0" presId="urn:microsoft.com/office/officeart/2005/8/layout/lProcess3"/>
    <dgm:cxn modelId="{ECDD9B87-BF42-435E-9BF5-DE3B8EE92176}" type="presParOf" srcId="{E9741C36-B471-43A0-B332-477566DA0017}" destId="{47356B3D-E07D-4021-8842-93194693A1A4}" srcOrd="4" destOrd="0" presId="urn:microsoft.com/office/officeart/2005/8/layout/lProcess3"/>
    <dgm:cxn modelId="{8D5CECD6-70D7-4C2C-93DE-CE856B143B47}" type="presParOf" srcId="{6F362B4B-FD13-4228-9713-08D18C1DA968}" destId="{BC0626A6-8035-4086-878A-F0D625CC6276}" srcOrd="3" destOrd="0" presId="urn:microsoft.com/office/officeart/2005/8/layout/lProcess3"/>
    <dgm:cxn modelId="{6A2F6F95-FD50-40D7-8DD1-1819632C7DC5}" type="presParOf" srcId="{6F362B4B-FD13-4228-9713-08D18C1DA968}" destId="{8C566BFD-5342-4769-8CA9-287E66FC5624}" srcOrd="4" destOrd="0" presId="urn:microsoft.com/office/officeart/2005/8/layout/lProcess3"/>
    <dgm:cxn modelId="{B0F59D25-FD2C-48A6-B3D1-AF703BD90D67}" type="presParOf" srcId="{8C566BFD-5342-4769-8CA9-287E66FC5624}" destId="{7C141920-1AFA-444F-842B-0ADFB486AF4D}" srcOrd="0" destOrd="0" presId="urn:microsoft.com/office/officeart/2005/8/layout/lProcess3"/>
    <dgm:cxn modelId="{E4799D69-D4BD-44E0-BD20-EA91D84BA477}" type="presParOf" srcId="{8C566BFD-5342-4769-8CA9-287E66FC5624}" destId="{6EC0B4DB-E6E6-4F41-8FAC-2FC9AA96155A}" srcOrd="1" destOrd="0" presId="urn:microsoft.com/office/officeart/2005/8/layout/lProcess3"/>
    <dgm:cxn modelId="{FD109935-7239-4189-AEB4-E97A0C2F1C45}" type="presParOf" srcId="{8C566BFD-5342-4769-8CA9-287E66FC5624}" destId="{2BAA1A7D-8FF3-4783-AA29-0EF8101F0809}" srcOrd="2" destOrd="0" presId="urn:microsoft.com/office/officeart/2005/8/layout/lProcess3"/>
    <dgm:cxn modelId="{A41909EE-AB31-45E8-88FA-7A83B9B1ABA2}" type="presParOf" srcId="{8C566BFD-5342-4769-8CA9-287E66FC5624}" destId="{F3D3056E-7DEB-4D1D-ABFB-B2DACD3D3853}" srcOrd="3" destOrd="0" presId="urn:microsoft.com/office/officeart/2005/8/layout/lProcess3"/>
    <dgm:cxn modelId="{BA340086-2898-4879-B8F5-24CC040E5DFE}" type="presParOf" srcId="{8C566BFD-5342-4769-8CA9-287E66FC5624}" destId="{B048B6D8-F3CD-4814-951A-93119AE49011}" srcOrd="4" destOrd="0" presId="urn:microsoft.com/office/officeart/2005/8/layout/lProcess3"/>
    <dgm:cxn modelId="{8912B747-A0C1-4EC1-B6EA-69359723DD38}" type="presParOf" srcId="{6F362B4B-FD13-4228-9713-08D18C1DA968}" destId="{C7229178-26C1-476A-9F36-097CBEB1CA6B}" srcOrd="5" destOrd="0" presId="urn:microsoft.com/office/officeart/2005/8/layout/lProcess3"/>
    <dgm:cxn modelId="{26224909-3450-46A1-9A29-ECDB23C12908}" type="presParOf" srcId="{6F362B4B-FD13-4228-9713-08D18C1DA968}" destId="{3A9027BA-2442-4E58-A9C0-4DF1920A9E00}" srcOrd="6" destOrd="0" presId="urn:microsoft.com/office/officeart/2005/8/layout/lProcess3"/>
    <dgm:cxn modelId="{A07766E2-35C1-4F7A-B12B-48C516DCBF87}" type="presParOf" srcId="{3A9027BA-2442-4E58-A9C0-4DF1920A9E00}" destId="{54421052-351C-43DF-8223-29AF593B10FE}" srcOrd="0" destOrd="0" presId="urn:microsoft.com/office/officeart/2005/8/layout/lProcess3"/>
    <dgm:cxn modelId="{0E9923B2-4562-4FE0-82AF-43588064E0AD}" type="presParOf" srcId="{3A9027BA-2442-4E58-A9C0-4DF1920A9E00}" destId="{D7855BF2-9804-41BE-9936-0996666E3A76}" srcOrd="1" destOrd="0" presId="urn:microsoft.com/office/officeart/2005/8/layout/lProcess3"/>
    <dgm:cxn modelId="{F2A565C6-9862-45E4-A5EC-82B116AD36D0}" type="presParOf" srcId="{3A9027BA-2442-4E58-A9C0-4DF1920A9E00}" destId="{08096934-460C-4D11-A08A-DA3438D50B3D}" srcOrd="2" destOrd="0" presId="urn:microsoft.com/office/officeart/2005/8/layout/l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8675023-E87C-49B0-9543-BD82FEEADCC0}"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tr-TR"/>
        </a:p>
      </dgm:t>
    </dgm:pt>
    <dgm:pt modelId="{A803B0FA-9FCE-4470-A5E5-483AA86BD2B1}">
      <dgm:prSet phldrT="[Metin]"/>
      <dgm:spPr/>
      <dgm:t>
        <a:bodyPr/>
        <a:lstStyle/>
        <a:p>
          <a:r>
            <a:rPr lang="tr-TR" dirty="0" smtClean="0"/>
            <a:t>ŞEHİT ÖĞRETMEN FATİH TEKİN MESLEKİ EĞİTİM MERKEZİ </a:t>
          </a:r>
          <a:endParaRPr lang="tr-TR" dirty="0"/>
        </a:p>
      </dgm:t>
    </dgm:pt>
    <dgm:pt modelId="{35083EC7-2CA4-4701-AAD1-49B93FAA0540}" type="parTrans" cxnId="{582A518E-73B6-41BB-8B0A-07261F466B51}">
      <dgm:prSet/>
      <dgm:spPr/>
      <dgm:t>
        <a:bodyPr/>
        <a:lstStyle/>
        <a:p>
          <a:endParaRPr lang="tr-TR"/>
        </a:p>
      </dgm:t>
    </dgm:pt>
    <dgm:pt modelId="{56BA2314-12B9-4CAA-8702-05C1BB681E06}" type="sibTrans" cxnId="{582A518E-73B6-41BB-8B0A-07261F466B51}">
      <dgm:prSet/>
      <dgm:spPr/>
      <dgm:t>
        <a:bodyPr/>
        <a:lstStyle/>
        <a:p>
          <a:endParaRPr lang="tr-TR"/>
        </a:p>
      </dgm:t>
    </dgm:pt>
    <dgm:pt modelId="{6F362B4B-FD13-4228-9713-08D18C1DA968}" type="pres">
      <dgm:prSet presAssocID="{28675023-E87C-49B0-9543-BD82FEEADCC0}" presName="Name0" presStyleCnt="0">
        <dgm:presLayoutVars>
          <dgm:chPref val="3"/>
          <dgm:dir/>
          <dgm:animLvl val="lvl"/>
          <dgm:resizeHandles/>
        </dgm:presLayoutVars>
      </dgm:prSet>
      <dgm:spPr/>
      <dgm:t>
        <a:bodyPr/>
        <a:lstStyle/>
        <a:p>
          <a:endParaRPr lang="tr-TR"/>
        </a:p>
      </dgm:t>
    </dgm:pt>
    <dgm:pt modelId="{689E0A5F-5FEB-4311-8437-0F38DFFA2AC8}" type="pres">
      <dgm:prSet presAssocID="{A803B0FA-9FCE-4470-A5E5-483AA86BD2B1}" presName="horFlow" presStyleCnt="0"/>
      <dgm:spPr/>
    </dgm:pt>
    <dgm:pt modelId="{ED855F7E-BD72-4CC8-877B-7EE94B2F233C}" type="pres">
      <dgm:prSet presAssocID="{A803B0FA-9FCE-4470-A5E5-483AA86BD2B1}" presName="bigChev" presStyleLbl="node1" presStyleIdx="0" presStyleCnt="1"/>
      <dgm:spPr/>
      <dgm:t>
        <a:bodyPr/>
        <a:lstStyle/>
        <a:p>
          <a:endParaRPr lang="tr-TR"/>
        </a:p>
      </dgm:t>
    </dgm:pt>
  </dgm:ptLst>
  <dgm:cxnLst>
    <dgm:cxn modelId="{749462F6-8B7C-4E2F-9191-B56F3EFB2378}" type="presOf" srcId="{A803B0FA-9FCE-4470-A5E5-483AA86BD2B1}" destId="{ED855F7E-BD72-4CC8-877B-7EE94B2F233C}" srcOrd="0" destOrd="0" presId="urn:microsoft.com/office/officeart/2005/8/layout/lProcess3"/>
    <dgm:cxn modelId="{582A518E-73B6-41BB-8B0A-07261F466B51}" srcId="{28675023-E87C-49B0-9543-BD82FEEADCC0}" destId="{A803B0FA-9FCE-4470-A5E5-483AA86BD2B1}" srcOrd="0" destOrd="0" parTransId="{35083EC7-2CA4-4701-AAD1-49B93FAA0540}" sibTransId="{56BA2314-12B9-4CAA-8702-05C1BB681E06}"/>
    <dgm:cxn modelId="{416A4775-9A46-468C-A90A-F1A0BAA936B6}" type="presOf" srcId="{28675023-E87C-49B0-9543-BD82FEEADCC0}" destId="{6F362B4B-FD13-4228-9713-08D18C1DA968}" srcOrd="0" destOrd="0" presId="urn:microsoft.com/office/officeart/2005/8/layout/lProcess3"/>
    <dgm:cxn modelId="{11EDA06F-96BA-4539-AECE-FE98331E5A11}" type="presParOf" srcId="{6F362B4B-FD13-4228-9713-08D18C1DA968}" destId="{689E0A5F-5FEB-4311-8437-0F38DFFA2AC8}" srcOrd="0" destOrd="0" presId="urn:microsoft.com/office/officeart/2005/8/layout/lProcess3"/>
    <dgm:cxn modelId="{7E753CEE-1F2C-4B09-919D-C0CDF51179EE}" type="presParOf" srcId="{689E0A5F-5FEB-4311-8437-0F38DFFA2AC8}" destId="{ED855F7E-BD72-4CC8-877B-7EE94B2F233C}" srcOrd="0" destOrd="0" presId="urn:microsoft.com/office/officeart/2005/8/layout/l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BEF4AA-3847-4F1C-A4DE-6EEEB8DBC7FB}">
      <dsp:nvSpPr>
        <dsp:cNvPr id="0" name=""/>
        <dsp:cNvSpPr/>
      </dsp:nvSpPr>
      <dsp:spPr>
        <a:xfrm>
          <a:off x="44502" y="209"/>
          <a:ext cx="2197625" cy="109881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a:lnSpc>
              <a:spcPct val="90000"/>
            </a:lnSpc>
            <a:spcBef>
              <a:spcPct val="0"/>
            </a:spcBef>
            <a:spcAft>
              <a:spcPct val="35000"/>
            </a:spcAft>
          </a:pPr>
          <a:r>
            <a:rPr lang="tr-TR" sz="3300" kern="1200" dirty="0" smtClean="0"/>
            <a:t>Yerel yerleştirme</a:t>
          </a:r>
          <a:endParaRPr lang="tr-TR" sz="3300" kern="1200" dirty="0"/>
        </a:p>
      </dsp:txBody>
      <dsp:txXfrm>
        <a:off x="76685" y="32392"/>
        <a:ext cx="2133259" cy="1034446"/>
      </dsp:txXfrm>
    </dsp:sp>
    <dsp:sp modelId="{0A8ADC84-60C6-4647-B759-884C07CCEA39}">
      <dsp:nvSpPr>
        <dsp:cNvPr id="0" name=""/>
        <dsp:cNvSpPr/>
      </dsp:nvSpPr>
      <dsp:spPr>
        <a:xfrm>
          <a:off x="264265" y="1099021"/>
          <a:ext cx="219762" cy="824109"/>
        </a:xfrm>
        <a:custGeom>
          <a:avLst/>
          <a:gdLst/>
          <a:ahLst/>
          <a:cxnLst/>
          <a:rect l="0" t="0" r="0" b="0"/>
          <a:pathLst>
            <a:path>
              <a:moveTo>
                <a:pt x="0" y="0"/>
              </a:moveTo>
              <a:lnTo>
                <a:pt x="0" y="824109"/>
              </a:lnTo>
              <a:lnTo>
                <a:pt x="219762" y="82410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4FA28D-7639-4535-87C4-682E5CA8B8EB}">
      <dsp:nvSpPr>
        <dsp:cNvPr id="0" name=""/>
        <dsp:cNvSpPr/>
      </dsp:nvSpPr>
      <dsp:spPr>
        <a:xfrm>
          <a:off x="484027" y="1373725"/>
          <a:ext cx="1758100" cy="109881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tr-TR" sz="1600" kern="1200" dirty="0" smtClean="0"/>
            <a:t>İlk 3 okul kayıt alanından olmak şartıyla en fazla 5 okul tercih edilecek</a:t>
          </a:r>
          <a:endParaRPr lang="tr-TR" sz="1600" kern="1200" dirty="0"/>
        </a:p>
      </dsp:txBody>
      <dsp:txXfrm>
        <a:off x="516210" y="1405908"/>
        <a:ext cx="1693734" cy="1034446"/>
      </dsp:txXfrm>
    </dsp:sp>
    <dsp:sp modelId="{5064D2EA-EDB7-45A6-95FD-BBD65789BDD6}">
      <dsp:nvSpPr>
        <dsp:cNvPr id="0" name=""/>
        <dsp:cNvSpPr/>
      </dsp:nvSpPr>
      <dsp:spPr>
        <a:xfrm>
          <a:off x="264265" y="1099021"/>
          <a:ext cx="219762" cy="2653368"/>
        </a:xfrm>
        <a:custGeom>
          <a:avLst/>
          <a:gdLst/>
          <a:ahLst/>
          <a:cxnLst/>
          <a:rect l="0" t="0" r="0" b="0"/>
          <a:pathLst>
            <a:path>
              <a:moveTo>
                <a:pt x="0" y="0"/>
              </a:moveTo>
              <a:lnTo>
                <a:pt x="0" y="2653368"/>
              </a:lnTo>
              <a:lnTo>
                <a:pt x="219762" y="265336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FE8802-8BE4-49FF-A574-874519A2A33E}">
      <dsp:nvSpPr>
        <dsp:cNvPr id="0" name=""/>
        <dsp:cNvSpPr/>
      </dsp:nvSpPr>
      <dsp:spPr>
        <a:xfrm>
          <a:off x="484027" y="2747240"/>
          <a:ext cx="1758100" cy="201029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tr-TR" sz="1400" kern="1200" dirty="0" smtClean="0"/>
            <a:t>Yapılan tercihlerde; aynı okul türünden (Anadolu Lisesi, Meslekî ve Teknik Anadolu Lisesi, Anadolu İmam Hatip Lisesi) en fazla 3 (üç) okul seçilebilecektir</a:t>
          </a:r>
          <a:endParaRPr lang="tr-TR" sz="1400" kern="1200" dirty="0"/>
        </a:p>
      </dsp:txBody>
      <dsp:txXfrm>
        <a:off x="535520" y="2798733"/>
        <a:ext cx="1655114" cy="1907313"/>
      </dsp:txXfrm>
    </dsp:sp>
    <dsp:sp modelId="{A459219B-D1EC-43BF-A18A-7F8E618131F5}">
      <dsp:nvSpPr>
        <dsp:cNvPr id="0" name=""/>
        <dsp:cNvSpPr/>
      </dsp:nvSpPr>
      <dsp:spPr>
        <a:xfrm>
          <a:off x="2791534" y="209"/>
          <a:ext cx="2197625" cy="1098812"/>
        </a:xfrm>
        <a:prstGeom prst="roundRect">
          <a:avLst>
            <a:gd name="adj" fmla="val 10000"/>
          </a:avLst>
        </a:prstGeom>
        <a:solidFill>
          <a:schemeClr val="accent3"/>
        </a:solidFill>
        <a:ln w="3175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62865" tIns="41910" rIns="62865" bIns="41910" numCol="1" spcCol="1270" anchor="ctr" anchorCtr="0">
          <a:noAutofit/>
        </a:bodyPr>
        <a:lstStyle/>
        <a:p>
          <a:pPr lvl="0" algn="ctr" defTabSz="1466850">
            <a:lnSpc>
              <a:spcPct val="90000"/>
            </a:lnSpc>
            <a:spcBef>
              <a:spcPct val="0"/>
            </a:spcBef>
            <a:spcAft>
              <a:spcPct val="35000"/>
            </a:spcAft>
          </a:pPr>
          <a:r>
            <a:rPr lang="tr-TR" sz="3300" kern="1200" dirty="0" smtClean="0"/>
            <a:t>Merkezi Yerleştirme</a:t>
          </a:r>
          <a:endParaRPr lang="tr-TR" sz="3300" kern="1200" dirty="0"/>
        </a:p>
      </dsp:txBody>
      <dsp:txXfrm>
        <a:off x="2823717" y="32392"/>
        <a:ext cx="2133259" cy="1034446"/>
      </dsp:txXfrm>
    </dsp:sp>
    <dsp:sp modelId="{1C302790-5EE9-4BA8-AAC8-283B501E618B}">
      <dsp:nvSpPr>
        <dsp:cNvPr id="0" name=""/>
        <dsp:cNvSpPr/>
      </dsp:nvSpPr>
      <dsp:spPr>
        <a:xfrm>
          <a:off x="3011296" y="1099021"/>
          <a:ext cx="219762" cy="1852037"/>
        </a:xfrm>
        <a:custGeom>
          <a:avLst/>
          <a:gdLst/>
          <a:ahLst/>
          <a:cxnLst/>
          <a:rect l="0" t="0" r="0" b="0"/>
          <a:pathLst>
            <a:path>
              <a:moveTo>
                <a:pt x="0" y="0"/>
              </a:moveTo>
              <a:lnTo>
                <a:pt x="0" y="1852037"/>
              </a:lnTo>
              <a:lnTo>
                <a:pt x="219762" y="185203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BBBB88-2362-475D-AE68-A09421DC217F}">
      <dsp:nvSpPr>
        <dsp:cNvPr id="0" name=""/>
        <dsp:cNvSpPr/>
      </dsp:nvSpPr>
      <dsp:spPr>
        <a:xfrm>
          <a:off x="3231059" y="1373725"/>
          <a:ext cx="2203673" cy="315466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tr-TR" sz="1600" kern="1200" dirty="0" smtClean="0"/>
            <a:t>Yerel yerleştirme ile öğrenci alan okullar için tercihlerini yaparak kayıt işlemini tamamlayan öğrenciler, istemeleri hâlinde merkezî sınavla öğrenci alan okullar için açılacak Merkezî Sınavla Öğrenci Alan Okullar ekranından en fazla 10 (on) okul tercih edebilecek.</a:t>
          </a:r>
          <a:endParaRPr lang="tr-TR" sz="1600" kern="1200" dirty="0"/>
        </a:p>
      </dsp:txBody>
      <dsp:txXfrm>
        <a:off x="3295602" y="1438268"/>
        <a:ext cx="2074587" cy="3025583"/>
      </dsp:txXfrm>
    </dsp:sp>
    <dsp:sp modelId="{703A3BED-370E-4D57-AB94-1BA5F34A0FC3}">
      <dsp:nvSpPr>
        <dsp:cNvPr id="0" name=""/>
        <dsp:cNvSpPr/>
      </dsp:nvSpPr>
      <dsp:spPr>
        <a:xfrm>
          <a:off x="5544614" y="209"/>
          <a:ext cx="2197625" cy="1098812"/>
        </a:xfrm>
        <a:prstGeom prst="roundRect">
          <a:avLst>
            <a:gd name="adj" fmla="val 1000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63500" dist="38100" dir="8100000" rotWithShape="0">
            <a:srgbClr val="000000">
              <a:alpha val="4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62865" tIns="41910" rIns="62865" bIns="41910" numCol="1" spcCol="1270" anchor="ctr" anchorCtr="0">
          <a:noAutofit/>
        </a:bodyPr>
        <a:lstStyle/>
        <a:p>
          <a:pPr lvl="0" algn="ctr" defTabSz="1466850">
            <a:lnSpc>
              <a:spcPct val="90000"/>
            </a:lnSpc>
            <a:spcBef>
              <a:spcPct val="0"/>
            </a:spcBef>
            <a:spcAft>
              <a:spcPct val="35000"/>
            </a:spcAft>
          </a:pPr>
          <a:r>
            <a:rPr lang="tr-TR" sz="3300" kern="1200" dirty="0" smtClean="0"/>
            <a:t>Pansiyonlu Okullar</a:t>
          </a:r>
          <a:endParaRPr lang="tr-TR" sz="3300" kern="1200" dirty="0"/>
        </a:p>
      </dsp:txBody>
      <dsp:txXfrm>
        <a:off x="5576797" y="32392"/>
        <a:ext cx="2133259" cy="1034446"/>
      </dsp:txXfrm>
    </dsp:sp>
    <dsp:sp modelId="{6F1C484E-0D03-45A4-8140-5D6D2BEA220B}">
      <dsp:nvSpPr>
        <dsp:cNvPr id="0" name=""/>
        <dsp:cNvSpPr/>
      </dsp:nvSpPr>
      <dsp:spPr>
        <a:xfrm>
          <a:off x="5764376" y="1099021"/>
          <a:ext cx="219762" cy="1637719"/>
        </a:xfrm>
        <a:custGeom>
          <a:avLst/>
          <a:gdLst/>
          <a:ahLst/>
          <a:cxnLst/>
          <a:rect l="0" t="0" r="0" b="0"/>
          <a:pathLst>
            <a:path>
              <a:moveTo>
                <a:pt x="0" y="0"/>
              </a:moveTo>
              <a:lnTo>
                <a:pt x="0" y="1637719"/>
              </a:lnTo>
              <a:lnTo>
                <a:pt x="219762" y="163771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0FCCA8-3434-4287-9DE7-6B902E49B80B}">
      <dsp:nvSpPr>
        <dsp:cNvPr id="0" name=""/>
        <dsp:cNvSpPr/>
      </dsp:nvSpPr>
      <dsp:spPr>
        <a:xfrm>
          <a:off x="5984139" y="1373725"/>
          <a:ext cx="1724801" cy="272603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tr-TR" sz="1600" kern="1200" dirty="0" smtClean="0"/>
            <a:t>Pansiyonlu Okullar tercih ekranından da en fazla 5 (beş) okul olmak üzere toplamda 20 (yirmi) okul tercihinde bulunabilecektir.</a:t>
          </a:r>
          <a:endParaRPr lang="tr-TR" sz="1600" kern="1200" dirty="0"/>
        </a:p>
      </dsp:txBody>
      <dsp:txXfrm>
        <a:off x="6034657" y="1424243"/>
        <a:ext cx="1623765" cy="26249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F138F5-8C5B-4D30-BBDF-B2FF5A64DBDF}">
      <dsp:nvSpPr>
        <dsp:cNvPr id="0" name=""/>
        <dsp:cNvSpPr/>
      </dsp:nvSpPr>
      <dsp:spPr>
        <a:xfrm rot="10800000">
          <a:off x="3364803" y="-2020"/>
          <a:ext cx="5420172" cy="771154"/>
        </a:xfrm>
        <a:prstGeom prst="nonIsoscelesTrapezoid">
          <a:avLst>
            <a:gd name="adj1" fmla="val 0"/>
            <a:gd name="adj2" fmla="val 53179"/>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247650" tIns="247650" rIns="247650" bIns="247650" numCol="1" spcCol="1270" anchor="ctr" anchorCtr="0">
          <a:noAutofit/>
        </a:bodyPr>
        <a:lstStyle/>
        <a:p>
          <a:pPr marL="228600" lvl="1" indent="-228600" algn="l" defTabSz="889000">
            <a:lnSpc>
              <a:spcPct val="90000"/>
            </a:lnSpc>
            <a:spcBef>
              <a:spcPct val="0"/>
            </a:spcBef>
            <a:spcAft>
              <a:spcPct val="15000"/>
            </a:spcAft>
            <a:buChar char="••"/>
          </a:pPr>
          <a:r>
            <a:rPr lang="tr-TR" sz="2000" b="1" kern="1200" dirty="0" smtClean="0">
              <a:solidFill>
                <a:schemeClr val="accent1">
                  <a:lumMod val="50000"/>
                </a:schemeClr>
              </a:solidFill>
              <a:latin typeface="+mn-lt"/>
            </a:rPr>
            <a:t>FEN LİSELERİ</a:t>
          </a:r>
          <a:endParaRPr lang="tr-TR" sz="2000" b="1" kern="1200" dirty="0">
            <a:solidFill>
              <a:schemeClr val="accent1">
                <a:lumMod val="50000"/>
              </a:schemeClr>
            </a:solidFill>
            <a:latin typeface="+mn-lt"/>
          </a:endParaRPr>
        </a:p>
      </dsp:txBody>
      <dsp:txXfrm rot="10800000">
        <a:off x="3772750" y="-2020"/>
        <a:ext cx="5012225" cy="771154"/>
      </dsp:txXfrm>
    </dsp:sp>
    <dsp:sp modelId="{5BC58B37-7527-42E4-9DA5-A524AC00F754}">
      <dsp:nvSpPr>
        <dsp:cNvPr id="0" name=""/>
        <dsp:cNvSpPr/>
      </dsp:nvSpPr>
      <dsp:spPr>
        <a:xfrm>
          <a:off x="2640344" y="2020"/>
          <a:ext cx="1132406" cy="763074"/>
        </a:xfrm>
        <a:prstGeom prst="trapezoid">
          <a:avLst>
            <a:gd name="adj" fmla="val 53179"/>
          </a:avLst>
        </a:prstGeom>
        <a:solidFill>
          <a:schemeClr val="accent2">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accent1">
                  <a:lumMod val="50000"/>
                </a:schemeClr>
              </a:solidFill>
              <a:latin typeface="+mn-lt"/>
            </a:rPr>
            <a:t>500-450</a:t>
          </a:r>
          <a:endParaRPr lang="tr-TR" sz="2000" b="1" kern="1200" dirty="0">
            <a:solidFill>
              <a:schemeClr val="accent1">
                <a:lumMod val="50000"/>
              </a:schemeClr>
            </a:solidFill>
            <a:latin typeface="+mn-lt"/>
          </a:endParaRPr>
        </a:p>
      </dsp:txBody>
      <dsp:txXfrm>
        <a:off x="2640344" y="2020"/>
        <a:ext cx="1132406" cy="763074"/>
      </dsp:txXfrm>
    </dsp:sp>
    <dsp:sp modelId="{84EDB2EE-E1BC-496B-A1FB-D93A47825D3B}">
      <dsp:nvSpPr>
        <dsp:cNvPr id="0" name=""/>
        <dsp:cNvSpPr/>
      </dsp:nvSpPr>
      <dsp:spPr>
        <a:xfrm rot="10800000">
          <a:off x="3802436" y="792446"/>
          <a:ext cx="4982539" cy="741653"/>
        </a:xfrm>
        <a:prstGeom prst="nonIsoscelesTrapezoid">
          <a:avLst>
            <a:gd name="adj1" fmla="val 0"/>
            <a:gd name="adj2" fmla="val 53179"/>
          </a:avLst>
        </a:prstGeom>
        <a:solidFill>
          <a:schemeClr val="accent1">
            <a:lumMod val="40000"/>
            <a:lumOff val="60000"/>
          </a:schemeClr>
        </a:soli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247650" tIns="247650" rIns="247650" bIns="247650" numCol="1" spcCol="1270" anchor="ctr" anchorCtr="0">
          <a:noAutofit/>
        </a:bodyPr>
        <a:lstStyle/>
        <a:p>
          <a:pPr marL="171450" lvl="1" indent="-171450" algn="l" defTabSz="800100">
            <a:lnSpc>
              <a:spcPct val="90000"/>
            </a:lnSpc>
            <a:spcBef>
              <a:spcPct val="0"/>
            </a:spcBef>
            <a:spcAft>
              <a:spcPct val="15000"/>
            </a:spcAft>
            <a:buChar char="••"/>
          </a:pPr>
          <a:r>
            <a:rPr lang="tr-TR" sz="1800" b="1" kern="1200" dirty="0" smtClean="0">
              <a:solidFill>
                <a:schemeClr val="accent1">
                  <a:lumMod val="50000"/>
                </a:schemeClr>
              </a:solidFill>
              <a:latin typeface="+mn-lt"/>
            </a:rPr>
            <a:t>ANADOLU LİSESİ</a:t>
          </a:r>
          <a:endParaRPr lang="tr-TR" sz="1800" b="1" kern="1200" dirty="0">
            <a:solidFill>
              <a:schemeClr val="accent1">
                <a:lumMod val="50000"/>
              </a:schemeClr>
            </a:solidFill>
            <a:latin typeface="+mn-lt"/>
          </a:endParaRPr>
        </a:p>
        <a:p>
          <a:pPr marL="171450" lvl="1" indent="-171450" algn="l" defTabSz="800100">
            <a:lnSpc>
              <a:spcPct val="90000"/>
            </a:lnSpc>
            <a:spcBef>
              <a:spcPct val="0"/>
            </a:spcBef>
            <a:spcAft>
              <a:spcPct val="15000"/>
            </a:spcAft>
            <a:buChar char="••"/>
          </a:pPr>
          <a:r>
            <a:rPr lang="tr-TR" sz="1800" b="1" kern="1200" dirty="0" smtClean="0">
              <a:solidFill>
                <a:schemeClr val="accent1">
                  <a:lumMod val="50000"/>
                </a:schemeClr>
              </a:solidFill>
              <a:latin typeface="+mn-lt"/>
            </a:rPr>
            <a:t>SOSYAL BİLİMLER LİSESİ</a:t>
          </a:r>
          <a:endParaRPr lang="tr-TR" sz="1800" b="1" kern="1200" dirty="0">
            <a:solidFill>
              <a:schemeClr val="accent1">
                <a:lumMod val="50000"/>
              </a:schemeClr>
            </a:solidFill>
            <a:latin typeface="+mn-lt"/>
          </a:endParaRPr>
        </a:p>
      </dsp:txBody>
      <dsp:txXfrm rot="10800000">
        <a:off x="4207527" y="792446"/>
        <a:ext cx="4577448" cy="741653"/>
      </dsp:txXfrm>
    </dsp:sp>
    <dsp:sp modelId="{670E4B71-1C16-4F08-BDE3-6260348EFF0B}">
      <dsp:nvSpPr>
        <dsp:cNvPr id="0" name=""/>
        <dsp:cNvSpPr/>
      </dsp:nvSpPr>
      <dsp:spPr>
        <a:xfrm>
          <a:off x="2205567" y="765094"/>
          <a:ext cx="2001960" cy="781831"/>
        </a:xfrm>
        <a:prstGeom prst="trapezoid">
          <a:avLst>
            <a:gd name="adj" fmla="val 53179"/>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accent1">
                  <a:lumMod val="50000"/>
                </a:schemeClr>
              </a:solidFill>
              <a:latin typeface="+mn-lt"/>
            </a:rPr>
            <a:t>450-420</a:t>
          </a:r>
          <a:endParaRPr lang="tr-TR" sz="2000" b="1" kern="1200" dirty="0">
            <a:solidFill>
              <a:schemeClr val="accent1">
                <a:lumMod val="50000"/>
              </a:schemeClr>
            </a:solidFill>
            <a:latin typeface="+mn-lt"/>
          </a:endParaRPr>
        </a:p>
      </dsp:txBody>
      <dsp:txXfrm>
        <a:off x="2555910" y="765094"/>
        <a:ext cx="1301274" cy="781831"/>
      </dsp:txXfrm>
    </dsp:sp>
    <dsp:sp modelId="{FC9DACCC-772F-417B-9371-EB3148E57122}">
      <dsp:nvSpPr>
        <dsp:cNvPr id="0" name=""/>
        <dsp:cNvSpPr/>
      </dsp:nvSpPr>
      <dsp:spPr>
        <a:xfrm rot="10800000">
          <a:off x="4186600" y="1511295"/>
          <a:ext cx="4598375" cy="1487926"/>
        </a:xfrm>
        <a:prstGeom prst="nonIsoscelesTrapezoid">
          <a:avLst>
            <a:gd name="adj1" fmla="val 0"/>
            <a:gd name="adj2" fmla="val 53179"/>
          </a:avLst>
        </a:prstGeom>
        <a:solidFill>
          <a:srgbClr val="FFFF00"/>
        </a:soli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247650" tIns="247650" rIns="247650" bIns="247650" numCol="1" spcCol="1270" anchor="ctr" anchorCtr="0">
          <a:noAutofit/>
        </a:bodyPr>
        <a:lstStyle/>
        <a:p>
          <a:pPr marL="171450" lvl="1" indent="-171450" algn="l" defTabSz="800100">
            <a:lnSpc>
              <a:spcPct val="90000"/>
            </a:lnSpc>
            <a:spcBef>
              <a:spcPct val="0"/>
            </a:spcBef>
            <a:spcAft>
              <a:spcPct val="15000"/>
            </a:spcAft>
            <a:buChar char="••"/>
          </a:pPr>
          <a:r>
            <a:rPr lang="tr-TR" sz="1800" b="1" kern="1200" dirty="0" smtClean="0">
              <a:solidFill>
                <a:schemeClr val="accent1">
                  <a:lumMod val="50000"/>
                </a:schemeClr>
              </a:solidFill>
              <a:latin typeface="+mn-lt"/>
            </a:rPr>
            <a:t>İLÇE FEN LİSELERİ</a:t>
          </a:r>
          <a:endParaRPr lang="tr-TR" sz="1600" b="1" kern="1200" dirty="0">
            <a:solidFill>
              <a:schemeClr val="accent1">
                <a:lumMod val="50000"/>
              </a:schemeClr>
            </a:solidFill>
            <a:latin typeface="+mn-lt"/>
          </a:endParaRPr>
        </a:p>
      </dsp:txBody>
      <dsp:txXfrm rot="10800000">
        <a:off x="4917666" y="1511295"/>
        <a:ext cx="3867309" cy="1487926"/>
      </dsp:txXfrm>
    </dsp:sp>
    <dsp:sp modelId="{DB3068B3-28ED-4990-863C-09C2C228C154}">
      <dsp:nvSpPr>
        <dsp:cNvPr id="0" name=""/>
        <dsp:cNvSpPr/>
      </dsp:nvSpPr>
      <dsp:spPr>
        <a:xfrm>
          <a:off x="1495429" y="1546926"/>
          <a:ext cx="3422236" cy="1261499"/>
        </a:xfrm>
        <a:prstGeom prst="trapezoid">
          <a:avLst>
            <a:gd name="adj" fmla="val 53179"/>
          </a:avLst>
        </a:prstGeom>
        <a:solidFill>
          <a:srgbClr val="FFFF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tr-TR" sz="2400" b="1" kern="1200" dirty="0" smtClean="0">
              <a:latin typeface="+mn-lt"/>
            </a:rPr>
            <a:t>420-380</a:t>
          </a:r>
          <a:endParaRPr lang="tr-TR" sz="2400" b="1" kern="1200" dirty="0">
            <a:latin typeface="+mn-lt"/>
          </a:endParaRPr>
        </a:p>
      </dsp:txBody>
      <dsp:txXfrm>
        <a:off x="2094321" y="1546926"/>
        <a:ext cx="2224453" cy="1261499"/>
      </dsp:txXfrm>
    </dsp:sp>
    <dsp:sp modelId="{3FB95BF9-15CD-4502-A7E9-F873957CDB6F}">
      <dsp:nvSpPr>
        <dsp:cNvPr id="0" name=""/>
        <dsp:cNvSpPr/>
      </dsp:nvSpPr>
      <dsp:spPr>
        <a:xfrm rot="10800000">
          <a:off x="4977175" y="2835978"/>
          <a:ext cx="3807800" cy="1505934"/>
        </a:xfrm>
        <a:prstGeom prst="nonIsoscelesTrapezoid">
          <a:avLst>
            <a:gd name="adj1" fmla="val 0"/>
            <a:gd name="adj2" fmla="val 53179"/>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63500" dist="38100" dir="8100000" rotWithShape="0">
            <a:srgbClr val="000000">
              <a:alpha val="4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247650" tIns="247650" rIns="247650" bIns="247650" numCol="1" spcCol="1270" anchor="ctr" anchorCtr="0">
          <a:noAutofit/>
        </a:bodyPr>
        <a:lstStyle/>
        <a:p>
          <a:pPr marL="171450" lvl="1" indent="-171450" algn="l" defTabSz="711200">
            <a:lnSpc>
              <a:spcPct val="90000"/>
            </a:lnSpc>
            <a:spcBef>
              <a:spcPct val="0"/>
            </a:spcBef>
            <a:spcAft>
              <a:spcPct val="15000"/>
            </a:spcAft>
            <a:buChar char="••"/>
          </a:pPr>
          <a:r>
            <a:rPr lang="tr-TR" sz="1600" b="1" kern="1200" dirty="0" smtClean="0">
              <a:solidFill>
                <a:schemeClr val="accent1">
                  <a:lumMod val="50000"/>
                </a:schemeClr>
              </a:solidFill>
              <a:latin typeface="+mn-lt"/>
            </a:rPr>
            <a:t>ANADOLU İMAM HATİP LİSELERİ </a:t>
          </a:r>
          <a:endParaRPr lang="tr-TR" sz="1600" b="1" kern="1200" dirty="0">
            <a:solidFill>
              <a:schemeClr val="accent1">
                <a:lumMod val="50000"/>
              </a:schemeClr>
            </a:solidFill>
            <a:latin typeface="+mn-lt"/>
          </a:endParaRPr>
        </a:p>
      </dsp:txBody>
      <dsp:txXfrm rot="10800000">
        <a:off x="5792676" y="2835978"/>
        <a:ext cx="2992299" cy="1505934"/>
      </dsp:txXfrm>
    </dsp:sp>
    <dsp:sp modelId="{5037C1AB-B493-4C6F-847A-4BC2C9264385}">
      <dsp:nvSpPr>
        <dsp:cNvPr id="0" name=""/>
        <dsp:cNvSpPr/>
      </dsp:nvSpPr>
      <dsp:spPr>
        <a:xfrm>
          <a:off x="620419" y="2808425"/>
          <a:ext cx="5172256" cy="1561038"/>
        </a:xfrm>
        <a:prstGeom prst="trapezoid">
          <a:avLst>
            <a:gd name="adj" fmla="val 53179"/>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63500" dist="38100" dir="8100000" rotWithShape="0">
            <a:srgbClr val="000000">
              <a:alpha val="4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35560" tIns="35560" rIns="35560" bIns="355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tr-TR" sz="2800" b="1" kern="1200" dirty="0" smtClean="0">
              <a:latin typeface="+mn-lt"/>
            </a:rPr>
            <a:t>380-320</a:t>
          </a:r>
        </a:p>
      </dsp:txBody>
      <dsp:txXfrm>
        <a:off x="1525564" y="2808425"/>
        <a:ext cx="3361966" cy="1561038"/>
      </dsp:txXfrm>
    </dsp:sp>
    <dsp:sp modelId="{2994616E-AB24-4802-9566-F61EF51A4BEC}">
      <dsp:nvSpPr>
        <dsp:cNvPr id="0" name=""/>
        <dsp:cNvSpPr/>
      </dsp:nvSpPr>
      <dsp:spPr>
        <a:xfrm rot="10800000">
          <a:off x="5761031" y="4392487"/>
          <a:ext cx="3023944" cy="1203134"/>
        </a:xfrm>
        <a:prstGeom prst="nonIsoscelesTrapezoid">
          <a:avLst>
            <a:gd name="adj1" fmla="val 0"/>
            <a:gd name="adj2" fmla="val 53179"/>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dsp:spPr>
      <dsp:style>
        <a:lnRef idx="0">
          <a:schemeClr val="accent6"/>
        </a:lnRef>
        <a:fillRef idx="3">
          <a:schemeClr val="accent6"/>
        </a:fillRef>
        <a:effectRef idx="3">
          <a:schemeClr val="accent6"/>
        </a:effectRef>
        <a:fontRef idx="minor">
          <a:schemeClr val="lt1"/>
        </a:fontRef>
      </dsp:style>
      <dsp:txBody>
        <a:bodyPr spcFirstLastPara="0" vert="horz" wrap="square" lIns="247650" tIns="247650" rIns="247650" bIns="247650" numCol="1" spcCol="1270" anchor="ctr" anchorCtr="0">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171450" lvl="1" indent="-171450" algn="l" defTabSz="711200">
            <a:lnSpc>
              <a:spcPct val="90000"/>
            </a:lnSpc>
            <a:spcBef>
              <a:spcPct val="0"/>
            </a:spcBef>
            <a:spcAft>
              <a:spcPct val="15000"/>
            </a:spcAft>
            <a:buChar char="••"/>
          </a:pPr>
          <a:r>
            <a:rPr lang="tr-TR" sz="1600" b="1" kern="1200" cap="none" spc="0" dirty="0" smtClean="0">
              <a:ln w="10541" cmpd="sng">
                <a:solidFill>
                  <a:schemeClr val="accent1">
                    <a:shade val="88000"/>
                    <a:satMod val="110000"/>
                  </a:schemeClr>
                </a:solidFill>
                <a:prstDash val="solid"/>
              </a:ln>
              <a:solidFill>
                <a:srgbClr val="FF0000"/>
              </a:solidFill>
              <a:effectLst/>
              <a:latin typeface="+mn-lt"/>
            </a:rPr>
            <a:t>MESLEKİ </a:t>
          </a:r>
          <a:r>
            <a:rPr lang="tr-TR" sz="1600" b="1" kern="1200" cap="none" spc="0" dirty="0">
              <a:ln w="10541" cmpd="sng">
                <a:solidFill>
                  <a:schemeClr val="accent1">
                    <a:shade val="88000"/>
                    <a:satMod val="110000"/>
                  </a:schemeClr>
                </a:solidFill>
                <a:prstDash val="solid"/>
              </a:ln>
              <a:solidFill>
                <a:srgbClr val="FF0000"/>
              </a:solidFill>
              <a:effectLst/>
              <a:latin typeface="+mn-lt"/>
            </a:rPr>
            <a:t>VE TEKNİK LİSELER</a:t>
          </a:r>
        </a:p>
      </dsp:txBody>
      <dsp:txXfrm rot="10800000">
        <a:off x="6413095" y="4392487"/>
        <a:ext cx="2371880" cy="1203134"/>
      </dsp:txXfrm>
    </dsp:sp>
    <dsp:sp modelId="{D46FACAF-43D8-46EA-849C-C2868F724967}">
      <dsp:nvSpPr>
        <dsp:cNvPr id="0" name=""/>
        <dsp:cNvSpPr/>
      </dsp:nvSpPr>
      <dsp:spPr>
        <a:xfrm>
          <a:off x="0" y="4301785"/>
          <a:ext cx="6413095" cy="1249179"/>
        </a:xfrm>
        <a:prstGeom prst="trapezoid">
          <a:avLst>
            <a:gd name="adj" fmla="val 53179"/>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tr-TR" sz="2800" b="1" kern="1200" dirty="0" smtClean="0">
              <a:latin typeface="+mn-lt"/>
            </a:rPr>
            <a:t>320-260</a:t>
          </a:r>
          <a:endParaRPr lang="tr-TR" sz="2800" b="1" kern="1200" dirty="0">
            <a:latin typeface="+mn-lt"/>
          </a:endParaRPr>
        </a:p>
      </dsp:txBody>
      <dsp:txXfrm>
        <a:off x="1122291" y="4301785"/>
        <a:ext cx="4168512" cy="12491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855F7E-BD72-4CC8-877B-7EE94B2F233C}">
      <dsp:nvSpPr>
        <dsp:cNvPr id="0" name=""/>
        <dsp:cNvSpPr/>
      </dsp:nvSpPr>
      <dsp:spPr>
        <a:xfrm>
          <a:off x="1557" y="504023"/>
          <a:ext cx="3152050" cy="1260820"/>
        </a:xfrm>
        <a:prstGeom prst="chevron">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tr-TR" sz="2400" kern="1200" dirty="0" smtClean="0"/>
            <a:t>BAHÇELİEVLER MTAL (KIZ)</a:t>
          </a:r>
          <a:endParaRPr lang="tr-TR" sz="2400" kern="1200" dirty="0"/>
        </a:p>
      </dsp:txBody>
      <dsp:txXfrm>
        <a:off x="631967" y="504023"/>
        <a:ext cx="1891230" cy="1260820"/>
      </dsp:txXfrm>
    </dsp:sp>
    <dsp:sp modelId="{7E7FC47C-C5B5-4614-B84F-65EBA65DA085}">
      <dsp:nvSpPr>
        <dsp:cNvPr id="0" name=""/>
        <dsp:cNvSpPr/>
      </dsp:nvSpPr>
      <dsp:spPr>
        <a:xfrm>
          <a:off x="2743841" y="611192"/>
          <a:ext cx="2616201" cy="1046480"/>
        </a:xfrm>
        <a:prstGeom prst="chevron">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tr-TR" sz="1600" kern="1200" dirty="0" smtClean="0"/>
            <a:t>*BİLİŞİM TEKNOLOJİLERİ</a:t>
          </a:r>
        </a:p>
        <a:p>
          <a:pPr lvl="0" algn="ctr" defTabSz="711200">
            <a:lnSpc>
              <a:spcPct val="90000"/>
            </a:lnSpc>
            <a:spcBef>
              <a:spcPct val="0"/>
            </a:spcBef>
            <a:spcAft>
              <a:spcPct val="35000"/>
            </a:spcAft>
          </a:pPr>
          <a:r>
            <a:rPr lang="tr-TR" sz="1600" kern="1200" dirty="0" smtClean="0"/>
            <a:t>*AİLE TÜKETİCİ HİZMETLERİ</a:t>
          </a:r>
        </a:p>
      </dsp:txBody>
      <dsp:txXfrm>
        <a:off x="3267081" y="611192"/>
        <a:ext cx="1569721" cy="1046480"/>
      </dsp:txXfrm>
    </dsp:sp>
    <dsp:sp modelId="{57E3C606-91E9-403D-8D81-B0185CB5FEB8}">
      <dsp:nvSpPr>
        <dsp:cNvPr id="0" name=""/>
        <dsp:cNvSpPr/>
      </dsp:nvSpPr>
      <dsp:spPr>
        <a:xfrm>
          <a:off x="4993774" y="611192"/>
          <a:ext cx="2991914" cy="1046480"/>
        </a:xfrm>
        <a:prstGeom prst="chevron">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tr-TR" sz="1600" kern="1200" dirty="0" smtClean="0"/>
            <a:t>*ÇOCUK GELİŞİMİ</a:t>
          </a:r>
        </a:p>
        <a:p>
          <a:pPr lvl="0" algn="ctr" defTabSz="711200">
            <a:lnSpc>
              <a:spcPct val="90000"/>
            </a:lnSpc>
            <a:spcBef>
              <a:spcPct val="0"/>
            </a:spcBef>
            <a:spcAft>
              <a:spcPct val="35000"/>
            </a:spcAft>
          </a:pPr>
          <a:r>
            <a:rPr lang="tr-TR" sz="1600" kern="1200" dirty="0" smtClean="0"/>
            <a:t>*EL SANATLARI</a:t>
          </a:r>
        </a:p>
        <a:p>
          <a:pPr lvl="0" algn="ctr" defTabSz="711200">
            <a:lnSpc>
              <a:spcPct val="90000"/>
            </a:lnSpc>
            <a:spcBef>
              <a:spcPct val="0"/>
            </a:spcBef>
            <a:spcAft>
              <a:spcPct val="35000"/>
            </a:spcAft>
          </a:pPr>
          <a:r>
            <a:rPr lang="tr-TR" sz="1600" kern="1200" dirty="0" smtClean="0"/>
            <a:t>*GRAFİK FOTOĞRAF</a:t>
          </a:r>
          <a:endParaRPr lang="tr-TR" sz="1600" kern="1200" dirty="0"/>
        </a:p>
      </dsp:txBody>
      <dsp:txXfrm>
        <a:off x="5517014" y="611192"/>
        <a:ext cx="1945434" cy="1046480"/>
      </dsp:txXfrm>
    </dsp:sp>
    <dsp:sp modelId="{1911E803-754F-4B17-AE42-B423151FFB1F}">
      <dsp:nvSpPr>
        <dsp:cNvPr id="0" name=""/>
        <dsp:cNvSpPr/>
      </dsp:nvSpPr>
      <dsp:spPr>
        <a:xfrm>
          <a:off x="0" y="2041870"/>
          <a:ext cx="3152050" cy="1260820"/>
        </a:xfrm>
        <a:prstGeom prst="chevron">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tr-TR" sz="2400" kern="1200" dirty="0" smtClean="0"/>
            <a:t>BİLGE KAĞAN MTAL</a:t>
          </a:r>
          <a:endParaRPr lang="tr-TR" sz="2400" kern="1200" dirty="0"/>
        </a:p>
      </dsp:txBody>
      <dsp:txXfrm>
        <a:off x="630410" y="2041870"/>
        <a:ext cx="1891230" cy="1260820"/>
      </dsp:txXfrm>
    </dsp:sp>
    <dsp:sp modelId="{B2F52843-5B3E-40B2-883D-424174920C81}">
      <dsp:nvSpPr>
        <dsp:cNvPr id="0" name=""/>
        <dsp:cNvSpPr/>
      </dsp:nvSpPr>
      <dsp:spPr>
        <a:xfrm>
          <a:off x="2743841" y="2048527"/>
          <a:ext cx="2616201" cy="1046480"/>
        </a:xfrm>
        <a:prstGeom prst="chevron">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tr-TR" sz="1600" kern="1200" dirty="0" smtClean="0"/>
            <a:t>*GAZETECİLİK</a:t>
          </a:r>
        </a:p>
        <a:p>
          <a:pPr lvl="0" algn="ctr" defTabSz="711200">
            <a:lnSpc>
              <a:spcPct val="90000"/>
            </a:lnSpc>
            <a:spcBef>
              <a:spcPct val="0"/>
            </a:spcBef>
            <a:spcAft>
              <a:spcPct val="35000"/>
            </a:spcAft>
          </a:pPr>
          <a:r>
            <a:rPr lang="tr-TR" sz="1600" kern="1200" dirty="0" smtClean="0"/>
            <a:t>*HALKLA İLİŞKİLER</a:t>
          </a:r>
        </a:p>
        <a:p>
          <a:pPr lvl="0" algn="ctr" defTabSz="711200">
            <a:lnSpc>
              <a:spcPct val="90000"/>
            </a:lnSpc>
            <a:spcBef>
              <a:spcPct val="0"/>
            </a:spcBef>
            <a:spcAft>
              <a:spcPct val="35000"/>
            </a:spcAft>
          </a:pPr>
          <a:endParaRPr lang="tr-TR" sz="1600" kern="1200" dirty="0"/>
        </a:p>
      </dsp:txBody>
      <dsp:txXfrm>
        <a:off x="3267081" y="2048527"/>
        <a:ext cx="1569721" cy="1046480"/>
      </dsp:txXfrm>
    </dsp:sp>
    <dsp:sp modelId="{47356B3D-E07D-4021-8842-93194693A1A4}">
      <dsp:nvSpPr>
        <dsp:cNvPr id="0" name=""/>
        <dsp:cNvSpPr/>
      </dsp:nvSpPr>
      <dsp:spPr>
        <a:xfrm>
          <a:off x="4993774" y="2048527"/>
          <a:ext cx="3291443" cy="1046480"/>
        </a:xfrm>
        <a:prstGeom prst="chevron">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tr-TR" sz="1600" kern="1200" dirty="0" smtClean="0"/>
            <a:t>*RADYO TELEVİZYON</a:t>
          </a:r>
        </a:p>
        <a:p>
          <a:pPr lvl="0" algn="ctr" defTabSz="711200">
            <a:lnSpc>
              <a:spcPct val="90000"/>
            </a:lnSpc>
            <a:spcBef>
              <a:spcPct val="0"/>
            </a:spcBef>
            <a:spcAft>
              <a:spcPct val="35000"/>
            </a:spcAft>
          </a:pPr>
          <a:r>
            <a:rPr lang="tr-TR" sz="1600" kern="1200" dirty="0" smtClean="0"/>
            <a:t>*MUSABE FİNANSMAN</a:t>
          </a:r>
          <a:endParaRPr lang="tr-TR" sz="1600" kern="1200" dirty="0"/>
        </a:p>
      </dsp:txBody>
      <dsp:txXfrm>
        <a:off x="5517014" y="2048527"/>
        <a:ext cx="2244963" cy="1046480"/>
      </dsp:txXfrm>
    </dsp:sp>
    <dsp:sp modelId="{7C141920-1AFA-444F-842B-0ADFB486AF4D}">
      <dsp:nvSpPr>
        <dsp:cNvPr id="0" name=""/>
        <dsp:cNvSpPr/>
      </dsp:nvSpPr>
      <dsp:spPr>
        <a:xfrm>
          <a:off x="1557" y="3378692"/>
          <a:ext cx="3152050" cy="1260820"/>
        </a:xfrm>
        <a:prstGeom prst="chevron">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tr-TR" sz="2400" kern="1200" dirty="0" smtClean="0"/>
            <a:t>BUHARAEVLER MTAL (KIZ)</a:t>
          </a:r>
          <a:endParaRPr lang="tr-TR" sz="2400" kern="1200" dirty="0"/>
        </a:p>
      </dsp:txBody>
      <dsp:txXfrm>
        <a:off x="631967" y="3378692"/>
        <a:ext cx="1891230" cy="1260820"/>
      </dsp:txXfrm>
    </dsp:sp>
    <dsp:sp modelId="{2BAA1A7D-8FF3-4783-AA29-0EF8101F0809}">
      <dsp:nvSpPr>
        <dsp:cNvPr id="0" name=""/>
        <dsp:cNvSpPr/>
      </dsp:nvSpPr>
      <dsp:spPr>
        <a:xfrm>
          <a:off x="2743841" y="3485862"/>
          <a:ext cx="2616201" cy="1046480"/>
        </a:xfrm>
        <a:prstGeom prst="chevron">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tr-TR" sz="1600" kern="1200" dirty="0" smtClean="0"/>
            <a:t>*BİLİŞİM TEKNOLOJİLERİ</a:t>
          </a:r>
        </a:p>
        <a:p>
          <a:pPr lvl="0" algn="ctr" defTabSz="711200">
            <a:lnSpc>
              <a:spcPct val="90000"/>
            </a:lnSpc>
            <a:spcBef>
              <a:spcPct val="0"/>
            </a:spcBef>
            <a:spcAft>
              <a:spcPct val="35000"/>
            </a:spcAft>
          </a:pPr>
          <a:r>
            <a:rPr lang="tr-TR" sz="1600" kern="1200" dirty="0" smtClean="0"/>
            <a:t>*ÇOCUK GELİŞİMİ</a:t>
          </a:r>
          <a:endParaRPr lang="tr-TR" sz="1600" kern="1200" dirty="0"/>
        </a:p>
      </dsp:txBody>
      <dsp:txXfrm>
        <a:off x="3267081" y="3485862"/>
        <a:ext cx="1569721" cy="1046480"/>
      </dsp:txXfrm>
    </dsp:sp>
    <dsp:sp modelId="{B048B6D8-F3CD-4814-951A-93119AE49011}">
      <dsp:nvSpPr>
        <dsp:cNvPr id="0" name=""/>
        <dsp:cNvSpPr/>
      </dsp:nvSpPr>
      <dsp:spPr>
        <a:xfrm>
          <a:off x="4993774" y="3485862"/>
          <a:ext cx="2616201" cy="1046480"/>
        </a:xfrm>
        <a:prstGeom prst="chevron">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tr-TR" sz="1600" kern="1200" dirty="0" smtClean="0"/>
            <a:t>*GÜZELİK HİZMETLERİ</a:t>
          </a:r>
        </a:p>
        <a:p>
          <a:pPr lvl="0" algn="ctr" defTabSz="711200">
            <a:lnSpc>
              <a:spcPct val="90000"/>
            </a:lnSpc>
            <a:spcBef>
              <a:spcPct val="0"/>
            </a:spcBef>
            <a:spcAft>
              <a:spcPct val="35000"/>
            </a:spcAft>
          </a:pPr>
          <a:r>
            <a:rPr lang="tr-TR" sz="1600" kern="1200" dirty="0" smtClean="0"/>
            <a:t>*GÜZELLİK VE SAÇ BAKIMI</a:t>
          </a:r>
          <a:endParaRPr lang="tr-TR" sz="1600" kern="1200" dirty="0"/>
        </a:p>
      </dsp:txBody>
      <dsp:txXfrm>
        <a:off x="5517014" y="3485862"/>
        <a:ext cx="1569721" cy="10464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273AC8-6345-4964-9D1B-B6D78F8F038F}">
      <dsp:nvSpPr>
        <dsp:cNvPr id="0" name=""/>
        <dsp:cNvSpPr/>
      </dsp:nvSpPr>
      <dsp:spPr>
        <a:xfrm>
          <a:off x="1086037" y="20273"/>
          <a:ext cx="4593742" cy="1837496"/>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63500" dist="38100" dir="81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8260" tIns="24130" rIns="0" bIns="24130" numCol="1" spcCol="1270" anchor="ctr" anchorCtr="0">
          <a:noAutofit/>
        </a:bodyPr>
        <a:lstStyle/>
        <a:p>
          <a:pPr lvl="0" algn="ctr" defTabSz="1689100">
            <a:lnSpc>
              <a:spcPct val="90000"/>
            </a:lnSpc>
            <a:spcBef>
              <a:spcPct val="0"/>
            </a:spcBef>
            <a:spcAft>
              <a:spcPct val="35000"/>
            </a:spcAft>
          </a:pPr>
          <a:r>
            <a:rPr lang="tr-TR" sz="3800" kern="1200" dirty="0" smtClean="0"/>
            <a:t>ŞEHİT MUSTAFA SOLAK MTAL</a:t>
          </a:r>
          <a:endParaRPr lang="tr-TR" sz="3800" kern="1200" dirty="0"/>
        </a:p>
      </dsp:txBody>
      <dsp:txXfrm>
        <a:off x="2004785" y="20273"/>
        <a:ext cx="2756246" cy="1837496"/>
      </dsp:txXfrm>
    </dsp:sp>
    <dsp:sp modelId="{90669058-3740-4D18-A167-24915B82ED65}">
      <dsp:nvSpPr>
        <dsp:cNvPr id="0" name=""/>
        <dsp:cNvSpPr/>
      </dsp:nvSpPr>
      <dsp:spPr>
        <a:xfrm>
          <a:off x="997240" y="2096019"/>
          <a:ext cx="4593742" cy="1837496"/>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63500" dist="38100" dir="81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8260" tIns="24130" rIns="0" bIns="24130" numCol="1" spcCol="1270" anchor="ctr" anchorCtr="0">
          <a:noAutofit/>
        </a:bodyPr>
        <a:lstStyle/>
        <a:p>
          <a:pPr lvl="0" algn="ctr" defTabSz="1689100">
            <a:lnSpc>
              <a:spcPct val="90000"/>
            </a:lnSpc>
            <a:spcBef>
              <a:spcPct val="0"/>
            </a:spcBef>
            <a:spcAft>
              <a:spcPct val="35000"/>
            </a:spcAft>
          </a:pPr>
          <a:r>
            <a:rPr lang="tr-TR" sz="3800" kern="1200" dirty="0" smtClean="0"/>
            <a:t>75. YIL CUMHURİYET MTAL</a:t>
          </a:r>
          <a:endParaRPr lang="tr-TR" sz="3800" kern="1200" dirty="0"/>
        </a:p>
      </dsp:txBody>
      <dsp:txXfrm>
        <a:off x="1915988" y="2096019"/>
        <a:ext cx="2756246" cy="18374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855F7E-BD72-4CC8-877B-7EE94B2F233C}">
      <dsp:nvSpPr>
        <dsp:cNvPr id="0" name=""/>
        <dsp:cNvSpPr/>
      </dsp:nvSpPr>
      <dsp:spPr>
        <a:xfrm>
          <a:off x="571564" y="2611"/>
          <a:ext cx="2406550" cy="962620"/>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tr-TR" sz="1600" kern="1200" dirty="0" smtClean="0"/>
            <a:t>HASANPAŞA MTAL </a:t>
          </a:r>
          <a:endParaRPr lang="tr-TR" sz="1600" kern="1200" dirty="0"/>
        </a:p>
      </dsp:txBody>
      <dsp:txXfrm>
        <a:off x="1052874" y="2611"/>
        <a:ext cx="1443930" cy="962620"/>
      </dsp:txXfrm>
    </dsp:sp>
    <dsp:sp modelId="{7E7FC47C-C5B5-4614-B84F-65EBA65DA085}">
      <dsp:nvSpPr>
        <dsp:cNvPr id="0" name=""/>
        <dsp:cNvSpPr/>
      </dsp:nvSpPr>
      <dsp:spPr>
        <a:xfrm>
          <a:off x="2665263" y="84433"/>
          <a:ext cx="1997437" cy="798974"/>
        </a:xfrm>
        <a:prstGeom prst="chevron">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tr-TR" sz="1000" kern="1200" dirty="0" smtClean="0"/>
            <a:t>*BİLİŞİM TEKNOLOJİLERİ</a:t>
          </a:r>
        </a:p>
        <a:p>
          <a:pPr lvl="0" algn="ctr" defTabSz="444500">
            <a:lnSpc>
              <a:spcPct val="90000"/>
            </a:lnSpc>
            <a:spcBef>
              <a:spcPct val="0"/>
            </a:spcBef>
            <a:spcAft>
              <a:spcPct val="35000"/>
            </a:spcAft>
          </a:pPr>
          <a:r>
            <a:rPr lang="tr-TR" sz="1000" kern="1200" dirty="0" smtClean="0"/>
            <a:t>*ADALET HİZMETLERİ</a:t>
          </a:r>
        </a:p>
      </dsp:txBody>
      <dsp:txXfrm>
        <a:off x="3064750" y="84433"/>
        <a:ext cx="1198463" cy="798974"/>
      </dsp:txXfrm>
    </dsp:sp>
    <dsp:sp modelId="{57E3C606-91E9-403D-8D81-B0185CB5FEB8}">
      <dsp:nvSpPr>
        <dsp:cNvPr id="0" name=""/>
        <dsp:cNvSpPr/>
      </dsp:nvSpPr>
      <dsp:spPr>
        <a:xfrm>
          <a:off x="4383059" y="84433"/>
          <a:ext cx="2284289" cy="798974"/>
        </a:xfrm>
        <a:prstGeom prst="chevron">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tr-TR" sz="1000" kern="1200" dirty="0" smtClean="0"/>
            <a:t>*BÜRO YÖNETİMİ</a:t>
          </a:r>
        </a:p>
        <a:p>
          <a:pPr lvl="0" algn="ctr" defTabSz="444500">
            <a:lnSpc>
              <a:spcPct val="90000"/>
            </a:lnSpc>
            <a:spcBef>
              <a:spcPct val="0"/>
            </a:spcBef>
            <a:spcAft>
              <a:spcPct val="35000"/>
            </a:spcAft>
          </a:pPr>
          <a:r>
            <a:rPr lang="tr-TR" sz="1000" kern="1200" dirty="0" smtClean="0"/>
            <a:t>*MUHASEBE</a:t>
          </a:r>
        </a:p>
        <a:p>
          <a:pPr lvl="0" algn="ctr" defTabSz="444500">
            <a:lnSpc>
              <a:spcPct val="90000"/>
            </a:lnSpc>
            <a:spcBef>
              <a:spcPct val="0"/>
            </a:spcBef>
            <a:spcAft>
              <a:spcPct val="35000"/>
            </a:spcAft>
          </a:pPr>
          <a:r>
            <a:rPr lang="tr-TR" sz="1000" kern="1200" dirty="0" smtClean="0"/>
            <a:t>*ULAŞTIRMA</a:t>
          </a:r>
          <a:endParaRPr lang="tr-TR" sz="1000" kern="1200" dirty="0"/>
        </a:p>
      </dsp:txBody>
      <dsp:txXfrm>
        <a:off x="4782546" y="84433"/>
        <a:ext cx="1485315" cy="798974"/>
      </dsp:txXfrm>
    </dsp:sp>
    <dsp:sp modelId="{1911E803-754F-4B17-AE42-B423151FFB1F}">
      <dsp:nvSpPr>
        <dsp:cNvPr id="0" name=""/>
        <dsp:cNvSpPr/>
      </dsp:nvSpPr>
      <dsp:spPr>
        <a:xfrm>
          <a:off x="569571" y="1176738"/>
          <a:ext cx="2406550" cy="962620"/>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tr-TR" sz="1600" kern="1200" dirty="0" smtClean="0"/>
            <a:t>HİTİT MTAL</a:t>
          </a:r>
          <a:endParaRPr lang="tr-TR" sz="1600" kern="1200" dirty="0"/>
        </a:p>
      </dsp:txBody>
      <dsp:txXfrm>
        <a:off x="1050881" y="1176738"/>
        <a:ext cx="1443930" cy="962620"/>
      </dsp:txXfrm>
    </dsp:sp>
    <dsp:sp modelId="{B2F52843-5B3E-40B2-883D-424174920C81}">
      <dsp:nvSpPr>
        <dsp:cNvPr id="0" name=""/>
        <dsp:cNvSpPr/>
      </dsp:nvSpPr>
      <dsp:spPr>
        <a:xfrm>
          <a:off x="2665263" y="1181821"/>
          <a:ext cx="1997437" cy="798974"/>
        </a:xfrm>
        <a:prstGeom prst="chevron">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endParaRPr lang="tr-TR" sz="1000" kern="1200" dirty="0" smtClean="0"/>
        </a:p>
        <a:p>
          <a:pPr lvl="0" algn="ctr" defTabSz="444500">
            <a:lnSpc>
              <a:spcPct val="90000"/>
            </a:lnSpc>
            <a:spcBef>
              <a:spcPct val="0"/>
            </a:spcBef>
            <a:spcAft>
              <a:spcPct val="35000"/>
            </a:spcAft>
          </a:pPr>
          <a:r>
            <a:rPr lang="tr-TR" sz="1000" kern="1200" dirty="0" smtClean="0"/>
            <a:t>*KONAKLAMA VE SAYAHAT HİZMETLERİ</a:t>
          </a:r>
        </a:p>
        <a:p>
          <a:pPr lvl="0" algn="ctr" defTabSz="444500">
            <a:lnSpc>
              <a:spcPct val="90000"/>
            </a:lnSpc>
            <a:spcBef>
              <a:spcPct val="0"/>
            </a:spcBef>
            <a:spcAft>
              <a:spcPct val="35000"/>
            </a:spcAft>
          </a:pPr>
          <a:endParaRPr lang="tr-TR" sz="1000" kern="1200" dirty="0"/>
        </a:p>
      </dsp:txBody>
      <dsp:txXfrm>
        <a:off x="3064750" y="1181821"/>
        <a:ext cx="1198463" cy="798974"/>
      </dsp:txXfrm>
    </dsp:sp>
    <dsp:sp modelId="{47356B3D-E07D-4021-8842-93194693A1A4}">
      <dsp:nvSpPr>
        <dsp:cNvPr id="0" name=""/>
        <dsp:cNvSpPr/>
      </dsp:nvSpPr>
      <dsp:spPr>
        <a:xfrm>
          <a:off x="4383059" y="1181821"/>
          <a:ext cx="2512975" cy="798974"/>
        </a:xfrm>
        <a:prstGeom prst="chevron">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tr-TR" sz="1000" kern="1200" dirty="0" smtClean="0"/>
            <a:t>*YİYECEK İÇECEK HİZMETLERİ</a:t>
          </a:r>
          <a:endParaRPr lang="tr-TR" sz="1000" kern="1200" dirty="0"/>
        </a:p>
      </dsp:txBody>
      <dsp:txXfrm>
        <a:off x="4782546" y="1181821"/>
        <a:ext cx="1714001" cy="798974"/>
      </dsp:txXfrm>
    </dsp:sp>
    <dsp:sp modelId="{7C141920-1AFA-444F-842B-0ADFB486AF4D}">
      <dsp:nvSpPr>
        <dsp:cNvPr id="0" name=""/>
        <dsp:cNvSpPr/>
      </dsp:nvSpPr>
      <dsp:spPr>
        <a:xfrm>
          <a:off x="571564" y="2197385"/>
          <a:ext cx="2406550" cy="962620"/>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tr-TR" sz="1600" kern="1200" dirty="0" smtClean="0"/>
            <a:t>ŞEHİT EMİN GÜNER MTAL  (Sınavlı/Sınavsız)</a:t>
          </a:r>
          <a:endParaRPr lang="tr-TR" sz="1600" kern="1200" dirty="0"/>
        </a:p>
      </dsp:txBody>
      <dsp:txXfrm>
        <a:off x="1052874" y="2197385"/>
        <a:ext cx="1443930" cy="962620"/>
      </dsp:txXfrm>
    </dsp:sp>
    <dsp:sp modelId="{2BAA1A7D-8FF3-4783-AA29-0EF8101F0809}">
      <dsp:nvSpPr>
        <dsp:cNvPr id="0" name=""/>
        <dsp:cNvSpPr/>
      </dsp:nvSpPr>
      <dsp:spPr>
        <a:xfrm>
          <a:off x="2665263" y="2279208"/>
          <a:ext cx="1997437" cy="798974"/>
        </a:xfrm>
        <a:prstGeom prst="chevron">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tr-TR" sz="1000" kern="1200" dirty="0" smtClean="0"/>
            <a:t>*BİLİŞİM TEKNOLOJİLERİ</a:t>
          </a:r>
        </a:p>
        <a:p>
          <a:pPr lvl="0" algn="ctr" defTabSz="444500">
            <a:lnSpc>
              <a:spcPct val="90000"/>
            </a:lnSpc>
            <a:spcBef>
              <a:spcPct val="0"/>
            </a:spcBef>
            <a:spcAft>
              <a:spcPct val="35000"/>
            </a:spcAft>
          </a:pPr>
          <a:r>
            <a:rPr lang="tr-TR" sz="1000" kern="1200" dirty="0" smtClean="0"/>
            <a:t>*ELEKTRİK ELEKTRONİK</a:t>
          </a:r>
        </a:p>
      </dsp:txBody>
      <dsp:txXfrm>
        <a:off x="3064750" y="2279208"/>
        <a:ext cx="1198463" cy="798974"/>
      </dsp:txXfrm>
    </dsp:sp>
    <dsp:sp modelId="{B048B6D8-F3CD-4814-951A-93119AE49011}">
      <dsp:nvSpPr>
        <dsp:cNvPr id="0" name=""/>
        <dsp:cNvSpPr/>
      </dsp:nvSpPr>
      <dsp:spPr>
        <a:xfrm>
          <a:off x="4383059" y="2279208"/>
          <a:ext cx="1997437" cy="798974"/>
        </a:xfrm>
        <a:prstGeom prst="chevron">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tr-TR" sz="1000" kern="1200" dirty="0" smtClean="0"/>
            <a:t>*MOTORLU ARAÇ TEKN.</a:t>
          </a:r>
        </a:p>
        <a:p>
          <a:pPr lvl="0" algn="ctr" defTabSz="444500">
            <a:lnSpc>
              <a:spcPct val="90000"/>
            </a:lnSpc>
            <a:spcBef>
              <a:spcPct val="0"/>
            </a:spcBef>
            <a:spcAft>
              <a:spcPct val="35000"/>
            </a:spcAft>
          </a:pPr>
          <a:r>
            <a:rPr lang="tr-TR" sz="1000" kern="1200" dirty="0" smtClean="0"/>
            <a:t>*TESİSAT TEKN.</a:t>
          </a:r>
          <a:endParaRPr lang="tr-TR" sz="1000" kern="1200" dirty="0"/>
        </a:p>
      </dsp:txBody>
      <dsp:txXfrm>
        <a:off x="4782546" y="2279208"/>
        <a:ext cx="1198463" cy="798974"/>
      </dsp:txXfrm>
    </dsp:sp>
    <dsp:sp modelId="{54421052-351C-43DF-8223-29AF593B10FE}">
      <dsp:nvSpPr>
        <dsp:cNvPr id="0" name=""/>
        <dsp:cNvSpPr/>
      </dsp:nvSpPr>
      <dsp:spPr>
        <a:xfrm>
          <a:off x="571564" y="3374570"/>
          <a:ext cx="2406550" cy="962620"/>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tr-TR" sz="1600" kern="1200" dirty="0" smtClean="0"/>
            <a:t>TOBB-OSM MTAL (SINAVLI)</a:t>
          </a:r>
          <a:endParaRPr lang="tr-TR" sz="1600" kern="1200" dirty="0"/>
        </a:p>
      </dsp:txBody>
      <dsp:txXfrm>
        <a:off x="1052874" y="3374570"/>
        <a:ext cx="1443930" cy="962620"/>
      </dsp:txXfrm>
    </dsp:sp>
    <dsp:sp modelId="{08096934-460C-4D11-A08A-DA3438D50B3D}">
      <dsp:nvSpPr>
        <dsp:cNvPr id="0" name=""/>
        <dsp:cNvSpPr/>
      </dsp:nvSpPr>
      <dsp:spPr>
        <a:xfrm>
          <a:off x="2665263" y="3294772"/>
          <a:ext cx="2508101" cy="1122216"/>
        </a:xfrm>
        <a:prstGeom prst="chevron">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tr-TR" sz="1000" kern="1200" dirty="0" smtClean="0"/>
            <a:t>*ELEKTRİK ELEKTRONİK</a:t>
          </a:r>
        </a:p>
        <a:p>
          <a:pPr lvl="0" algn="ctr" defTabSz="444500">
            <a:lnSpc>
              <a:spcPct val="90000"/>
            </a:lnSpc>
            <a:spcBef>
              <a:spcPct val="0"/>
            </a:spcBef>
            <a:spcAft>
              <a:spcPct val="35000"/>
            </a:spcAft>
          </a:pPr>
          <a:r>
            <a:rPr lang="tr-TR" sz="1000" kern="1200" dirty="0" smtClean="0"/>
            <a:t>*MAKİNE TEKN.</a:t>
          </a:r>
        </a:p>
        <a:p>
          <a:pPr lvl="0" algn="ctr" defTabSz="444500">
            <a:lnSpc>
              <a:spcPct val="90000"/>
            </a:lnSpc>
            <a:spcBef>
              <a:spcPct val="0"/>
            </a:spcBef>
            <a:spcAft>
              <a:spcPct val="35000"/>
            </a:spcAft>
          </a:pPr>
          <a:r>
            <a:rPr lang="tr-TR" sz="1000" kern="1200" dirty="0" smtClean="0"/>
            <a:t>*METAL TEKN.</a:t>
          </a:r>
        </a:p>
      </dsp:txBody>
      <dsp:txXfrm>
        <a:off x="3226371" y="3294772"/>
        <a:ext cx="1385885" cy="11222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855F7E-BD72-4CC8-877B-7EE94B2F233C}">
      <dsp:nvSpPr>
        <dsp:cNvPr id="0" name=""/>
        <dsp:cNvSpPr/>
      </dsp:nvSpPr>
      <dsp:spPr>
        <a:xfrm>
          <a:off x="0" y="716279"/>
          <a:ext cx="7467600" cy="2987040"/>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690" tIns="29845" rIns="0" bIns="29845" numCol="1" spcCol="1270" anchor="ctr" anchorCtr="0">
          <a:noAutofit/>
        </a:bodyPr>
        <a:lstStyle/>
        <a:p>
          <a:pPr lvl="0" algn="ctr" defTabSz="2089150">
            <a:lnSpc>
              <a:spcPct val="90000"/>
            </a:lnSpc>
            <a:spcBef>
              <a:spcPct val="0"/>
            </a:spcBef>
            <a:spcAft>
              <a:spcPct val="35000"/>
            </a:spcAft>
          </a:pPr>
          <a:r>
            <a:rPr lang="tr-TR" sz="4700" kern="1200" dirty="0" smtClean="0"/>
            <a:t>ŞEHİT ÖĞRETMEN FATİH TEKİN MESLEKİ EĞİTİM MERKEZİ </a:t>
          </a:r>
          <a:endParaRPr lang="tr-TR" sz="4700" kern="1200" dirty="0"/>
        </a:p>
      </dsp:txBody>
      <dsp:txXfrm>
        <a:off x="1493520" y="716279"/>
        <a:ext cx="4480560" cy="298704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40C0D8-18C5-4BEF-962E-ED2D6A415B80}" type="datetimeFigureOut">
              <a:rPr lang="tr-TR" smtClean="0"/>
              <a:pPr/>
              <a:t>9.11.2021</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285AF0-F633-4584-B84C-8C1E795A9BEC}" type="slidenum">
              <a:rPr lang="tr-TR" smtClean="0"/>
              <a:pPr/>
              <a:t>‹#›</a:t>
            </a:fld>
            <a:endParaRPr lang="tr-TR"/>
          </a:p>
        </p:txBody>
      </p:sp>
    </p:spTree>
    <p:extLst>
      <p:ext uri="{BB962C8B-B14F-4D97-AF65-F5344CB8AC3E}">
        <p14:creationId xmlns:p14="http://schemas.microsoft.com/office/powerpoint/2010/main" xmlns="" val="484897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1" name="Rectangle 10"/>
          <p:cNvSpPr/>
          <p:nvPr/>
        </p:nvSpPr>
        <p:spPr>
          <a:xfrm>
            <a:off x="0" y="0"/>
            <a:ext cx="752475"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1"/>
          <p:cNvSpPr>
            <a:spLocks noGrp="1"/>
          </p:cNvSpPr>
          <p:nvPr>
            <p:ph type="ctrTitle"/>
          </p:nvPr>
        </p:nvSpPr>
        <p:spPr>
          <a:xfrm>
            <a:off x="1216152" y="1267485"/>
            <a:ext cx="7235981" cy="5133316"/>
          </a:xfrm>
        </p:spPr>
        <p:txBody>
          <a:bodyPr/>
          <a:lstStyle>
            <a:lvl1pPr>
              <a:defRPr sz="11500"/>
            </a:lvl1pPr>
          </a:lstStyle>
          <a:p>
            <a:r>
              <a:rPr lang="tr-TR" smtClean="0"/>
              <a:t>Asıl başlık stili için tıklatın</a:t>
            </a:r>
            <a:endParaRPr lang="en-US" dirty="0"/>
          </a:p>
        </p:txBody>
      </p:sp>
      <p:sp>
        <p:nvSpPr>
          <p:cNvPr id="3" name="Subtitle 2"/>
          <p:cNvSpPr>
            <a:spLocks noGrp="1"/>
          </p:cNvSpPr>
          <p:nvPr>
            <p:ph type="subTitle" idx="1"/>
          </p:nvPr>
        </p:nvSpPr>
        <p:spPr>
          <a:xfrm>
            <a:off x="1216151" y="201702"/>
            <a:ext cx="6189583" cy="949569"/>
          </a:xfrm>
        </p:spPr>
        <p:txBody>
          <a:bodyPr>
            <a:normAutofit/>
          </a:bodyPr>
          <a:lstStyle>
            <a:lvl1pPr marL="0" indent="0" algn="r">
              <a:buNone/>
              <a:defRPr sz="2400">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8915A5E1-078C-4A9A-A430-78A38799F477}" type="datetime1">
              <a:rPr lang="tr-TR" smtClean="0"/>
              <a:pPr/>
              <a:t>9.11.2021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8150469" y="236415"/>
            <a:ext cx="785301" cy="365125"/>
          </a:xfrm>
        </p:spPr>
        <p:txBody>
          <a:bodyPr/>
          <a:lstStyle>
            <a:lvl1pPr>
              <a:defRPr sz="1400"/>
            </a:lvl1pPr>
          </a:lstStyle>
          <a:p>
            <a:fld id="{F302176B-0E47-46AC-8F43-DAB4B8A37D06}" type="slidenum">
              <a:rPr lang="tr-TR" smtClean="0"/>
              <a:pPr/>
              <a:t>‹#›</a:t>
            </a:fld>
            <a:endParaRPr lang="tr-TR"/>
          </a:p>
        </p:txBody>
      </p:sp>
      <p:grpSp>
        <p:nvGrpSpPr>
          <p:cNvPr id="7" name="Group 6"/>
          <p:cNvGrpSpPr/>
          <p:nvPr/>
        </p:nvGrpSpPr>
        <p:grpSpPr>
          <a:xfrm>
            <a:off x="7467600" y="209550"/>
            <a:ext cx="657226" cy="431800"/>
            <a:chOff x="7467600" y="209550"/>
            <a:chExt cx="657226" cy="431800"/>
          </a:xfrm>
          <a:solidFill>
            <a:schemeClr val="tx2">
              <a:lumMod val="60000"/>
              <a:lumOff val="40000"/>
            </a:schemeClr>
          </a:solidFill>
        </p:grpSpPr>
        <p:sp>
          <p:nvSpPr>
            <p:cNvPr id="8" name="Freeform 5"/>
            <p:cNvSpPr>
              <a:spLocks/>
            </p:cNvSpPr>
            <p:nvPr/>
          </p:nvSpPr>
          <p:spPr bwMode="auto">
            <a:xfrm>
              <a:off x="7467600"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5"/>
            <p:cNvSpPr>
              <a:spLocks/>
            </p:cNvSpPr>
            <p:nvPr/>
          </p:nvSpPr>
          <p:spPr bwMode="auto">
            <a:xfrm>
              <a:off x="7677151"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p:nvSpPr>
          <p:spPr bwMode="auto">
            <a:xfrm>
              <a:off x="7881939"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C6DA653F-DD64-4C8E-BFF2-6E8D611224FE}" type="datetime1">
              <a:rPr lang="tr-TR" smtClean="0"/>
              <a:pPr/>
              <a:t>9.11.2021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753640D7-5F45-4A99-A0E5-0A2C05A07D68}" type="datetime1">
              <a:rPr lang="tr-TR" smtClean="0"/>
              <a:pPr/>
              <a:t>9.11.2021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tr-TR" smtClean="0"/>
              <a:t>Asıl başlık stili için tıklatın</a:t>
            </a:r>
            <a:endParaRPr lang="en-US" dirty="0"/>
          </a:p>
        </p:txBody>
      </p:sp>
      <p:sp>
        <p:nvSpPr>
          <p:cNvPr id="3" name="Content Placeholder 2"/>
          <p:cNvSpPr>
            <a:spLocks noGrp="1"/>
          </p:cNvSpPr>
          <p:nvPr>
            <p:ph idx="1"/>
          </p:nvPr>
        </p:nvSpPr>
        <p:spPr>
          <a:xfrm>
            <a:off x="1219200" y="838200"/>
            <a:ext cx="7467600" cy="4419600"/>
          </a:xfrm>
        </p:spPr>
        <p:txBody>
          <a:bodyPr>
            <a:normAutofit/>
          </a:bodyPr>
          <a:lstStyle>
            <a:lvl1pPr>
              <a:defRPr sz="2800"/>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F74F60B7-1E77-4C96-88FB-94C4D5B38402}" type="datetime1">
              <a:rPr lang="tr-TR" smtClean="0"/>
              <a:pPr/>
              <a:t>9.11.2021</a:t>
            </a:fld>
            <a:endParaRPr lang="tr-TR"/>
          </a:p>
        </p:txBody>
      </p:sp>
      <p:sp>
        <p:nvSpPr>
          <p:cNvPr id="10" name="Slide Number Placeholder 9"/>
          <p:cNvSpPr>
            <a:spLocks noGrp="1"/>
          </p:cNvSpPr>
          <p:nvPr>
            <p:ph type="sldNum" sz="quarter" idx="11"/>
          </p:nvPr>
        </p:nvSpPr>
        <p:spPr/>
        <p:txBody>
          <a:bodyPr/>
          <a:lstStyle/>
          <a:p>
            <a:fld id="{F302176B-0E47-46AC-8F43-DAB4B8A37D06}" type="slidenum">
              <a:rPr lang="tr-TR" smtClean="0"/>
              <a:pPr/>
              <a:t>‹#›</a:t>
            </a:fld>
            <a:endParaRPr lang="tr-TR"/>
          </a:p>
        </p:txBody>
      </p:sp>
      <p:sp>
        <p:nvSpPr>
          <p:cNvPr id="12" name="Footer Placeholder 11"/>
          <p:cNvSpPr>
            <a:spLocks noGrp="1"/>
          </p:cNvSpPr>
          <p:nvPr>
            <p:ph type="ftr" sz="quarter" idx="12"/>
          </p:nvPr>
        </p:nvSpPr>
        <p:spPr/>
        <p:txBody>
          <a:bodyPr/>
          <a:lstStyle/>
          <a:p>
            <a:endParaRPr lang="tr-T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9199" y="4484080"/>
            <a:ext cx="7239001" cy="762000"/>
          </a:xfrm>
        </p:spPr>
        <p:txBody>
          <a:bodyPr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13"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tr-TR" smtClean="0"/>
              <a:t>Asıl başlık stili için tıklatın</a:t>
            </a:r>
            <a:endParaRPr lang="en-US" dirty="0"/>
          </a:p>
        </p:txBody>
      </p:sp>
      <p:sp>
        <p:nvSpPr>
          <p:cNvPr id="19" name="Date Placeholder 18"/>
          <p:cNvSpPr>
            <a:spLocks noGrp="1"/>
          </p:cNvSpPr>
          <p:nvPr>
            <p:ph type="dt" sz="half" idx="10"/>
          </p:nvPr>
        </p:nvSpPr>
        <p:spPr/>
        <p:txBody>
          <a:bodyPr/>
          <a:lstStyle/>
          <a:p>
            <a:fld id="{D225F512-6F09-494E-88F4-35501004EC2E}" type="datetime1">
              <a:rPr lang="tr-TR" smtClean="0"/>
              <a:pPr/>
              <a:t>9.11.2021</a:t>
            </a:fld>
            <a:endParaRPr lang="tr-TR"/>
          </a:p>
        </p:txBody>
      </p:sp>
      <p:sp>
        <p:nvSpPr>
          <p:cNvPr id="20" name="Slide Number Placeholder 19"/>
          <p:cNvSpPr>
            <a:spLocks noGrp="1"/>
          </p:cNvSpPr>
          <p:nvPr>
            <p:ph type="sldNum" sz="quarter" idx="11"/>
          </p:nvPr>
        </p:nvSpPr>
        <p:spPr/>
        <p:txBody>
          <a:bodyPr/>
          <a:lstStyle/>
          <a:p>
            <a:fld id="{F302176B-0E47-46AC-8F43-DAB4B8A37D06}" type="slidenum">
              <a:rPr lang="tr-TR" smtClean="0"/>
              <a:pPr/>
              <a:t>‹#›</a:t>
            </a:fld>
            <a:endParaRPr lang="tr-TR"/>
          </a:p>
        </p:txBody>
      </p:sp>
      <p:sp>
        <p:nvSpPr>
          <p:cNvPr id="21" name="Footer Placeholder 20"/>
          <p:cNvSpPr>
            <a:spLocks noGrp="1"/>
          </p:cNvSpPr>
          <p:nvPr>
            <p:ph type="ftr" sz="quarter" idx="12"/>
          </p:nvPr>
        </p:nvSpPr>
        <p:spPr/>
        <p:txBody>
          <a:bodyPr/>
          <a:lstStyle/>
          <a:p>
            <a:endParaRPr lang="tr-T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5" name="Date Placeholder 4"/>
          <p:cNvSpPr>
            <a:spLocks noGrp="1"/>
          </p:cNvSpPr>
          <p:nvPr>
            <p:ph type="dt" sz="half" idx="10"/>
          </p:nvPr>
        </p:nvSpPr>
        <p:spPr/>
        <p:txBody>
          <a:bodyPr/>
          <a:lstStyle/>
          <a:p>
            <a:fld id="{80448D5D-412F-4505-BF35-DBFB4EB0EE7F}" type="datetime1">
              <a:rPr lang="tr-TR" smtClean="0"/>
              <a:pPr/>
              <a:t>9.11.2021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
        <p:nvSpPr>
          <p:cNvPr id="9" name="Content Placeholder 8"/>
          <p:cNvSpPr>
            <a:spLocks noGrp="1"/>
          </p:cNvSpPr>
          <p:nvPr>
            <p:ph sz="quarter" idx="13"/>
          </p:nvPr>
        </p:nvSpPr>
        <p:spPr>
          <a:xfrm>
            <a:off x="1216152" y="841248"/>
            <a:ext cx="3730752" cy="43891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5102352" y="841248"/>
            <a:ext cx="3730752" cy="43891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19200" y="841248"/>
            <a:ext cx="3733800"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5105400" y="841248"/>
            <a:ext cx="3735267"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7C6DD820-DF61-4972-962B-0C660FB7C9DB}" type="datetime1">
              <a:rPr lang="tr-TR" smtClean="0"/>
              <a:pPr/>
              <a:t>9.11.2021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pPr/>
              <a:t>‹#›</a:t>
            </a:fld>
            <a:endParaRPr lang="tr-TR"/>
          </a:p>
        </p:txBody>
      </p:sp>
      <p:sp>
        <p:nvSpPr>
          <p:cNvPr id="11" name="Content Placeholder 10"/>
          <p:cNvSpPr>
            <a:spLocks noGrp="1"/>
          </p:cNvSpPr>
          <p:nvPr>
            <p:ph sz="quarter" idx="13"/>
          </p:nvPr>
        </p:nvSpPr>
        <p:spPr>
          <a:xfrm>
            <a:off x="1216152" y="1380744"/>
            <a:ext cx="3730752" cy="384048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3" name="Content Placeholder 12"/>
          <p:cNvSpPr>
            <a:spLocks noGrp="1"/>
          </p:cNvSpPr>
          <p:nvPr>
            <p:ph sz="quarter" idx="14"/>
          </p:nvPr>
        </p:nvSpPr>
        <p:spPr>
          <a:xfrm>
            <a:off x="5102352" y="1380743"/>
            <a:ext cx="3730752" cy="384048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F9A2BA88-E0CC-4EAE-829B-D168E65C272E}" type="datetime1">
              <a:rPr lang="tr-TR" smtClean="0"/>
              <a:pPr/>
              <a:t>9.11.2021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DDB0AEE-22B9-4C61-8090-220BC8B51797}" type="datetime1">
              <a:rPr lang="tr-TR" smtClean="0"/>
              <a:pPr/>
              <a:t>9.11.2021</a:t>
            </a:fld>
            <a:endParaRPr lang="tr-TR"/>
          </a:p>
        </p:txBody>
      </p:sp>
      <p:sp>
        <p:nvSpPr>
          <p:cNvPr id="6" name="Slide Number Placeholder 5"/>
          <p:cNvSpPr>
            <a:spLocks noGrp="1"/>
          </p:cNvSpPr>
          <p:nvPr>
            <p:ph type="sldNum" sz="quarter" idx="11"/>
          </p:nvPr>
        </p:nvSpPr>
        <p:spPr/>
        <p:txBody>
          <a:bodyPr/>
          <a:lstStyle/>
          <a:p>
            <a:fld id="{F302176B-0E47-46AC-8F43-DAB4B8A37D06}" type="slidenum">
              <a:rPr lang="tr-TR" smtClean="0"/>
              <a:pPr/>
              <a:t>‹#›</a:t>
            </a:fld>
            <a:endParaRPr lang="tr-TR"/>
          </a:p>
        </p:txBody>
      </p:sp>
      <p:sp>
        <p:nvSpPr>
          <p:cNvPr id="7" name="Footer Placeholder 6"/>
          <p:cNvSpPr>
            <a:spLocks noGrp="1"/>
          </p:cNvSpPr>
          <p:nvPr>
            <p:ph type="ftr" sz="quarter" idx="12"/>
          </p:nvPr>
        </p:nvSpPr>
        <p:spPr/>
        <p:txBody>
          <a:bodyPr/>
          <a:lstStyle/>
          <a:p>
            <a:endParaRPr lang="tr-T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715000" y="395287"/>
            <a:ext cx="3008313" cy="1162050"/>
          </a:xfrm>
        </p:spPr>
        <p:txBody>
          <a:bodyPr anchor="b"/>
          <a:lstStyle>
            <a:lvl1pPr algn="l">
              <a:defRPr sz="2000" b="1">
                <a:ln>
                  <a:noFill/>
                </a:ln>
                <a:solidFill>
                  <a:srgbClr val="FF7605"/>
                </a:solidFill>
                <a:effectLst/>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5715000" y="1557337"/>
            <a:ext cx="3008313" cy="43862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Content Placeholder 13"/>
          <p:cNvSpPr>
            <a:spLocks noGrp="1"/>
          </p:cNvSpPr>
          <p:nvPr>
            <p:ph sz="quarter" idx="13"/>
          </p:nvPr>
        </p:nvSpPr>
        <p:spPr>
          <a:xfrm>
            <a:off x="914400" y="381000"/>
            <a:ext cx="4800600" cy="5943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9" name="Date Placeholder 8"/>
          <p:cNvSpPr>
            <a:spLocks noGrp="1"/>
          </p:cNvSpPr>
          <p:nvPr>
            <p:ph type="dt" sz="half" idx="14"/>
          </p:nvPr>
        </p:nvSpPr>
        <p:spPr/>
        <p:txBody>
          <a:bodyPr/>
          <a:lstStyle/>
          <a:p>
            <a:fld id="{2F7C3917-B02D-4D42-970C-B67093E469DF}" type="datetime1">
              <a:rPr lang="tr-TR" smtClean="0"/>
              <a:pPr/>
              <a:t>9.11.2021</a:t>
            </a:fld>
            <a:endParaRPr lang="tr-TR"/>
          </a:p>
        </p:txBody>
      </p:sp>
      <p:sp>
        <p:nvSpPr>
          <p:cNvPr id="10" name="Slide Number Placeholder 9"/>
          <p:cNvSpPr>
            <a:spLocks noGrp="1"/>
          </p:cNvSpPr>
          <p:nvPr>
            <p:ph type="sldNum" sz="quarter" idx="15"/>
          </p:nvPr>
        </p:nvSpPr>
        <p:spPr/>
        <p:txBody>
          <a:bodyPr/>
          <a:lstStyle/>
          <a:p>
            <a:fld id="{F302176B-0E47-46AC-8F43-DAB4B8A37D06}" type="slidenum">
              <a:rPr lang="tr-TR" smtClean="0"/>
              <a:pPr/>
              <a:t>‹#›</a:t>
            </a:fld>
            <a:endParaRPr lang="tr-TR"/>
          </a:p>
        </p:txBody>
      </p:sp>
      <p:sp>
        <p:nvSpPr>
          <p:cNvPr id="13" name="Footer Placeholder 12"/>
          <p:cNvSpPr>
            <a:spLocks noGrp="1"/>
          </p:cNvSpPr>
          <p:nvPr>
            <p:ph type="ftr" sz="quarter" idx="16"/>
          </p:nvPr>
        </p:nvSpPr>
        <p:spPr/>
        <p:txBody>
          <a:bodyPr/>
          <a:lstStyle/>
          <a:p>
            <a:endParaRPr lang="tr-T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19200" y="4624754"/>
            <a:ext cx="5486400" cy="404446"/>
          </a:xfrm>
        </p:spPr>
        <p:txBody>
          <a:bodyPr bIns="0" anchor="b"/>
          <a:lstStyle>
            <a:lvl1pPr algn="l">
              <a:defRPr sz="2000" b="1">
                <a:ln w="12700">
                  <a:noFill/>
                </a:ln>
                <a:solidFill>
                  <a:schemeClr val="tx1"/>
                </a:solidFill>
                <a:effectLst/>
              </a:defRPr>
            </a:lvl1pPr>
          </a:lstStyle>
          <a:p>
            <a:r>
              <a:rPr lang="tr-TR" smtClean="0"/>
              <a:t>Asıl başlık stili için tıklatın</a:t>
            </a:r>
            <a:endParaRPr lang="en-US" dirty="0"/>
          </a:p>
        </p:txBody>
      </p:sp>
      <p:sp>
        <p:nvSpPr>
          <p:cNvPr id="3" name="Picture Placeholder 2"/>
          <p:cNvSpPr>
            <a:spLocks noGrp="1"/>
          </p:cNvSpPr>
          <p:nvPr>
            <p:ph type="pic" idx="1"/>
          </p:nvPr>
        </p:nvSpPr>
        <p:spPr>
          <a:xfrm>
            <a:off x="1323975" y="381000"/>
            <a:ext cx="5867400" cy="40814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Text Placeholder 3"/>
          <p:cNvSpPr>
            <a:spLocks noGrp="1"/>
          </p:cNvSpPr>
          <p:nvPr>
            <p:ph type="body" sz="half" idx="2"/>
          </p:nvPr>
        </p:nvSpPr>
        <p:spPr>
          <a:xfrm>
            <a:off x="1219200" y="5029200"/>
            <a:ext cx="4038600" cy="1371600"/>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D1AFC4A9-C22B-4027-9123-52EBE6E1DAB1}" type="datetime1">
              <a:rPr lang="tr-TR" smtClean="0"/>
              <a:pPr/>
              <a:t>9.11.2021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228600" cy="6858000"/>
          </a:xfrm>
          <a:prstGeom prst="rect">
            <a:avLst/>
          </a:prstGeom>
          <a:gradFill>
            <a:gsLst>
              <a:gs pos="0">
                <a:schemeClr val="accent1"/>
              </a:gs>
              <a:gs pos="52000">
                <a:schemeClr val="accent6">
                  <a:lumMod val="75000"/>
                </a:schemeClr>
              </a:gs>
              <a:gs pos="100000">
                <a:schemeClr val="accent6">
                  <a:lumMod val="5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13" name="Rectangle 12"/>
          <p:cNvSpPr/>
          <p:nvPr/>
        </p:nvSpPr>
        <p:spPr>
          <a:xfrm>
            <a:off x="0" y="0"/>
            <a:ext cx="228600"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Placeholder 1"/>
          <p:cNvSpPr>
            <a:spLocks noGrp="1"/>
          </p:cNvSpPr>
          <p:nvPr>
            <p:ph type="title"/>
          </p:nvPr>
        </p:nvSpPr>
        <p:spPr>
          <a:xfrm>
            <a:off x="1219200" y="5257800"/>
            <a:ext cx="7239000" cy="1143000"/>
          </a:xfrm>
          <a:prstGeom prst="rect">
            <a:avLst/>
          </a:prstGeom>
        </p:spPr>
        <p:txBody>
          <a:bodyPr vert="horz" lIns="91440" tIns="45720" rIns="91440" bIns="45720" rtlCol="0" anchor="b">
            <a:noAutofit/>
          </a:bodyPr>
          <a:lstStyle/>
          <a:p>
            <a:endParaRPr lang="en-US" dirty="0"/>
          </a:p>
        </p:txBody>
      </p:sp>
      <p:sp>
        <p:nvSpPr>
          <p:cNvPr id="3" name="Text Placeholder 2"/>
          <p:cNvSpPr>
            <a:spLocks noGrp="1"/>
          </p:cNvSpPr>
          <p:nvPr>
            <p:ph type="body" idx="1"/>
          </p:nvPr>
        </p:nvSpPr>
        <p:spPr>
          <a:xfrm>
            <a:off x="1219200" y="838200"/>
            <a:ext cx="7467600" cy="44196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Footer Placeholder 4"/>
          <p:cNvSpPr>
            <a:spLocks noGrp="1"/>
          </p:cNvSpPr>
          <p:nvPr>
            <p:ph type="ftr" sz="quarter" idx="3"/>
          </p:nvPr>
        </p:nvSpPr>
        <p:spPr>
          <a:xfrm>
            <a:off x="1259680" y="6553200"/>
            <a:ext cx="7162800" cy="228600"/>
          </a:xfrm>
          <a:prstGeom prst="rect">
            <a:avLst/>
          </a:prstGeom>
        </p:spPr>
        <p:txBody>
          <a:bodyPr vert="horz" lIns="91440" tIns="45720" rIns="91440" bIns="45720" rtlCol="0" anchor="ctr"/>
          <a:lstStyle>
            <a:lvl1pPr algn="l">
              <a:defRPr sz="1200">
                <a:solidFill>
                  <a:schemeClr val="tx1">
                    <a:lumMod val="60000"/>
                    <a:lumOff val="40000"/>
                  </a:schemeClr>
                </a:solidFill>
              </a:defRPr>
            </a:lvl1pPr>
          </a:lstStyle>
          <a:p>
            <a:endParaRPr lang="tr-TR"/>
          </a:p>
        </p:txBody>
      </p:sp>
      <p:sp>
        <p:nvSpPr>
          <p:cNvPr id="6" name="Slide Number Placeholder 5"/>
          <p:cNvSpPr>
            <a:spLocks noGrp="1"/>
          </p:cNvSpPr>
          <p:nvPr>
            <p:ph type="sldNum" sz="quarter" idx="4"/>
          </p:nvPr>
        </p:nvSpPr>
        <p:spPr>
          <a:xfrm>
            <a:off x="8686800" y="5740400"/>
            <a:ext cx="381000" cy="365125"/>
          </a:xfrm>
          <a:prstGeom prst="rect">
            <a:avLst/>
          </a:prstGeom>
        </p:spPr>
        <p:txBody>
          <a:bodyPr vert="horz" lIns="91440" tIns="45720" rIns="91440" bIns="45720" rtlCol="0" anchor="ctr"/>
          <a:lstStyle>
            <a:lvl1pPr algn="l">
              <a:defRPr sz="1200" b="0">
                <a:solidFill>
                  <a:schemeClr val="tx2">
                    <a:lumMod val="60000"/>
                    <a:lumOff val="40000"/>
                  </a:schemeClr>
                </a:solidFill>
              </a:defRPr>
            </a:lvl1pPr>
          </a:lstStyle>
          <a:p>
            <a:fld id="{F302176B-0E47-46AC-8F43-DAB4B8A37D06}" type="slidenum">
              <a:rPr lang="tr-TR" smtClean="0"/>
              <a:pPr/>
              <a:t>‹#›</a:t>
            </a:fld>
            <a:endParaRPr lang="tr-TR"/>
          </a:p>
        </p:txBody>
      </p:sp>
      <p:sp>
        <p:nvSpPr>
          <p:cNvPr id="16" name="Freeform 5"/>
          <p:cNvSpPr>
            <a:spLocks/>
          </p:cNvSpPr>
          <p:nvPr/>
        </p:nvSpPr>
        <p:spPr bwMode="auto">
          <a:xfrm>
            <a:off x="8453438" y="571500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solidFill>
            <a:schemeClr val="tx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2"/>
          </p:nvPr>
        </p:nvSpPr>
        <p:spPr>
          <a:xfrm rot="16200000">
            <a:off x="-1198682" y="4821116"/>
            <a:ext cx="2625969" cy="228600"/>
          </a:xfrm>
          <a:prstGeom prst="rect">
            <a:avLst/>
          </a:prstGeom>
        </p:spPr>
        <p:txBody>
          <a:bodyPr vert="horz" lIns="91440" tIns="45720" rIns="91440" bIns="45720" rtlCol="0" anchor="ctr"/>
          <a:lstStyle>
            <a:lvl1pPr algn="l">
              <a:defRPr sz="1200">
                <a:solidFill>
                  <a:srgbClr val="FFFFFF"/>
                </a:solidFill>
              </a:defRPr>
            </a:lvl1pPr>
          </a:lstStyle>
          <a:p>
            <a:fld id="{BE4F78A7-FE43-4809-BA0D-04C43BF40AAA}" type="datetime1">
              <a:rPr lang="tr-TR" smtClean="0"/>
              <a:pPr/>
              <a:t>9.11.2021</a:t>
            </a:fld>
            <a:endParaRPr lang="tr-T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hf sldNum="0" hdr="0" ftr="0" dt="0"/>
  <p:txStyles>
    <p:titleStyle>
      <a:lvl1pPr algn="l" defTabSz="914400" rtl="0" eaLnBrk="1" latinLnBrk="0" hangingPunct="1">
        <a:spcBef>
          <a:spcPct val="0"/>
        </a:spcBef>
        <a:buNone/>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6.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500034" y="4429132"/>
            <a:ext cx="8216628" cy="2214554"/>
          </a:xfrm>
          <a:prstGeom prst="flowChartAlternateProcess">
            <a:avLst/>
          </a:prstGeom>
          <a:noFill/>
          <a:ln>
            <a:noFill/>
          </a:ln>
        </p:spPr>
        <p:style>
          <a:lnRef idx="2">
            <a:schemeClr val="accent6"/>
          </a:lnRef>
          <a:fillRef idx="1">
            <a:schemeClr val="lt1"/>
          </a:fillRef>
          <a:effectRef idx="0">
            <a:schemeClr val="accent6"/>
          </a:effectRef>
          <a:fontRef idx="minor">
            <a:schemeClr val="dk1"/>
          </a:fontRef>
        </p:style>
        <p:txBody>
          <a:bodyPr>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44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ORTAÖĞRETİM (LİSE)</a:t>
            </a:r>
            <a:br>
              <a:rPr lang="tr-TR" sz="44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tr-TR" sz="44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TÜRLERİ TANITIMI</a:t>
            </a:r>
            <a:endParaRPr lang="tr-TR" sz="44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Alt Başlık 2"/>
          <p:cNvSpPr>
            <a:spLocks noGrp="1"/>
          </p:cNvSpPr>
          <p:nvPr>
            <p:ph type="subTitle" idx="1"/>
          </p:nvPr>
        </p:nvSpPr>
        <p:spPr>
          <a:xfrm>
            <a:off x="1216151" y="44624"/>
            <a:ext cx="6189583" cy="109836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32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Kerebi</a:t>
            </a:r>
            <a:r>
              <a:rPr lang="tr-TR"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Gazi İHO </a:t>
            </a:r>
          </a:p>
          <a:p>
            <a:pPr algn="ctr"/>
            <a:r>
              <a:rPr lang="tr-TR"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Rehberlik Servisi</a:t>
            </a:r>
            <a:endParaRPr lang="tr-TR"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5" name="Resim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049895" y="-27384"/>
            <a:ext cx="1080655" cy="1080655"/>
          </a:xfrm>
          <a:prstGeom prst="ellipse">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500166" y="1357298"/>
            <a:ext cx="6744812" cy="3644577"/>
          </a:xfrm>
          <a:prstGeom prst="rect">
            <a:avLst/>
          </a:prstGeom>
          <a:effectLst>
            <a:softEdge rad="63500"/>
          </a:effectLst>
        </p:spPr>
      </p:pic>
    </p:spTree>
    <p:extLst>
      <p:ext uri="{BB962C8B-B14F-4D97-AF65-F5344CB8AC3E}">
        <p14:creationId xmlns:p14="http://schemas.microsoft.com/office/powerpoint/2010/main" xmlns="" val="4290373329"/>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179512" y="1341438"/>
            <a:ext cx="5904334" cy="5068887"/>
          </a:xfrm>
        </p:spPr>
        <p:txBody>
          <a:bodyPr>
            <a:normAutofit/>
          </a:bodyPr>
          <a:lstStyle/>
          <a:p>
            <a:pPr eaLnBrk="1" hangingPunct="1">
              <a:lnSpc>
                <a:spcPct val="90000"/>
              </a:lnSpc>
              <a:buFont typeface="Wingdings" pitchFamily="2" charset="2"/>
              <a:buChar char="q"/>
            </a:pPr>
            <a:r>
              <a:rPr lang="tr-TR" altLang="tr-TR" dirty="0" smtClean="0">
                <a:solidFill>
                  <a:schemeClr val="tx2">
                    <a:lumMod val="75000"/>
                  </a:schemeClr>
                </a:solidFill>
              </a:rPr>
              <a:t>Okulun amaçları; Sosyal Bilimler ve Edebiyat alanında ihtiyaç duyulan nitelikli bilim adamlarını yetiştirmek, zekâ düzeyleri ile edebiyat ve sosyal bilimler alanlarındaki ilgi ve yetenekleri üst düzeyde olan öğrencileri bu alanda yükseköğretime hazırlamak yer almaktadır.</a:t>
            </a:r>
          </a:p>
          <a:p>
            <a:pPr algn="just" eaLnBrk="1" hangingPunct="1">
              <a:lnSpc>
                <a:spcPct val="90000"/>
              </a:lnSpc>
              <a:buFont typeface="Wingdings" pitchFamily="2" charset="2"/>
              <a:buChar char="q"/>
            </a:pPr>
            <a:endParaRPr lang="tr-TR" altLang="tr-TR" sz="600" dirty="0" smtClean="0">
              <a:solidFill>
                <a:schemeClr val="tx2">
                  <a:lumMod val="75000"/>
                </a:schemeClr>
              </a:solidFill>
            </a:endParaRPr>
          </a:p>
          <a:p>
            <a:pPr marL="0" indent="0" algn="just" eaLnBrk="1" hangingPunct="1">
              <a:lnSpc>
                <a:spcPct val="90000"/>
              </a:lnSpc>
              <a:buNone/>
            </a:pPr>
            <a:endParaRPr lang="tr-TR" altLang="tr-TR" dirty="0" smtClean="0">
              <a:solidFill>
                <a:schemeClr val="tx2">
                  <a:lumMod val="75000"/>
                </a:schemeClr>
              </a:solidFill>
            </a:endParaRPr>
          </a:p>
        </p:txBody>
      </p:sp>
      <p:sp>
        <p:nvSpPr>
          <p:cNvPr id="5" name="Rectangle 2"/>
          <p:cNvSpPr>
            <a:spLocks noGrp="1" noChangeArrowheads="1"/>
          </p:cNvSpPr>
          <p:nvPr>
            <p:ph type="title"/>
          </p:nvPr>
        </p:nvSpPr>
        <p:spPr>
          <a:xfrm>
            <a:off x="575691" y="0"/>
            <a:ext cx="8532813" cy="1093788"/>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ctr" eaLnBrk="1" fontAlgn="auto" hangingPunct="1">
              <a:spcAft>
                <a:spcPts val="0"/>
              </a:spcAft>
              <a:defRPr/>
            </a:pPr>
            <a:r>
              <a:rPr lang="tr-TR" sz="55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SOSYAL BİLİMLER LİSELERİ</a:t>
            </a:r>
            <a:endParaRPr lang="tr-TR" sz="55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7" name="Resim 6" descr="http://www.hukukihaber.net/images/haberler/271_avukat_hakim_ve_savcilik_icin_yarisacak_h24438.jpg"/>
          <p:cNvPicPr/>
          <p:nvPr/>
        </p:nvPicPr>
        <p:blipFill>
          <a:blip r:embed="rId2">
            <a:extLst>
              <a:ext uri="{28A0092B-C50C-407E-A947-70E740481C1C}">
                <a14:useLocalDpi xmlns:a14="http://schemas.microsoft.com/office/drawing/2010/main" xmlns="" val="0"/>
              </a:ext>
            </a:extLst>
          </a:blip>
          <a:srcRect/>
          <a:stretch>
            <a:fillRect/>
          </a:stretch>
        </p:blipFill>
        <p:spPr bwMode="auto">
          <a:xfrm>
            <a:off x="6228504" y="1557402"/>
            <a:ext cx="2880000" cy="2160000"/>
          </a:xfrm>
          <a:prstGeom prst="rect">
            <a:avLst/>
          </a:prstGeom>
          <a:noFill/>
          <a:ln>
            <a:noFill/>
          </a:ln>
          <a:effectLst>
            <a:softEdge rad="63500"/>
          </a:effectLst>
        </p:spPr>
      </p:pic>
      <p:pic>
        <p:nvPicPr>
          <p:cNvPr id="8" name="Resim 7" descr="http://www.algul.av.tr/images/adalet.jpg"/>
          <p:cNvPicPr/>
          <p:nvPr/>
        </p:nvPicPr>
        <p:blipFill>
          <a:blip r:embed="rId3">
            <a:extLst>
              <a:ext uri="{28A0092B-C50C-407E-A947-70E740481C1C}">
                <a14:useLocalDpi xmlns:a14="http://schemas.microsoft.com/office/drawing/2010/main" xmlns="" val="0"/>
              </a:ext>
            </a:extLst>
          </a:blip>
          <a:srcRect/>
          <a:stretch>
            <a:fillRect/>
          </a:stretch>
        </p:blipFill>
        <p:spPr bwMode="auto">
          <a:xfrm>
            <a:off x="6228504" y="3717642"/>
            <a:ext cx="2880000" cy="2015614"/>
          </a:xfrm>
          <a:prstGeom prst="rect">
            <a:avLst/>
          </a:prstGeom>
          <a:noFill/>
          <a:ln>
            <a:noFill/>
          </a:ln>
          <a:effectLst>
            <a:softEdge rad="63500"/>
          </a:effectLst>
        </p:spPr>
      </p:pic>
    </p:spTree>
    <p:extLst>
      <p:ext uri="{BB962C8B-B14F-4D97-AF65-F5344CB8AC3E}">
        <p14:creationId xmlns:p14="http://schemas.microsoft.com/office/powerpoint/2010/main" xmlns="" val="3029300576"/>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323850" y="1341438"/>
            <a:ext cx="8229600" cy="5068887"/>
          </a:xfrm>
        </p:spPr>
        <p:txBody>
          <a:bodyPr>
            <a:normAutofit fontScale="92500" lnSpcReduction="20000"/>
          </a:bodyPr>
          <a:lstStyle/>
          <a:p>
            <a:pPr>
              <a:lnSpc>
                <a:spcPct val="90000"/>
              </a:lnSpc>
              <a:buNone/>
            </a:pPr>
            <a:endParaRPr lang="tr-TR" altLang="tr-TR" dirty="0">
              <a:solidFill>
                <a:schemeClr val="tx2">
                  <a:lumMod val="75000"/>
                </a:schemeClr>
              </a:solidFill>
            </a:endParaRPr>
          </a:p>
          <a:p>
            <a:pPr>
              <a:lnSpc>
                <a:spcPct val="90000"/>
              </a:lnSpc>
              <a:buFont typeface="Wingdings" pitchFamily="2" charset="2"/>
              <a:buChar char="q"/>
            </a:pPr>
            <a:r>
              <a:rPr lang="tr-TR" altLang="tr-TR" dirty="0" smtClean="0">
                <a:solidFill>
                  <a:schemeClr val="tx2">
                    <a:lumMod val="75000"/>
                  </a:schemeClr>
                </a:solidFill>
              </a:rPr>
              <a:t>Son yapılan değişiklikle bu yıldan itibaren öğretim süresi 4 yıl olmuştur.</a:t>
            </a:r>
            <a:endParaRPr lang="tr-TR" altLang="tr-TR" dirty="0">
              <a:solidFill>
                <a:schemeClr val="tx2">
                  <a:lumMod val="75000"/>
                </a:schemeClr>
              </a:solidFill>
            </a:endParaRPr>
          </a:p>
          <a:p>
            <a:pPr>
              <a:lnSpc>
                <a:spcPct val="90000"/>
              </a:lnSpc>
              <a:buFont typeface="Wingdings" pitchFamily="2" charset="2"/>
              <a:buChar char="q"/>
            </a:pPr>
            <a:endParaRPr lang="tr-TR" altLang="tr-TR" dirty="0">
              <a:solidFill>
                <a:schemeClr val="tx2">
                  <a:lumMod val="75000"/>
                </a:schemeClr>
              </a:solidFill>
            </a:endParaRPr>
          </a:p>
          <a:p>
            <a:pPr>
              <a:lnSpc>
                <a:spcPct val="90000"/>
              </a:lnSpc>
              <a:buFont typeface="Wingdings" pitchFamily="2" charset="2"/>
              <a:buChar char="q"/>
            </a:pPr>
            <a:r>
              <a:rPr lang="tr-TR" dirty="0" smtClean="0"/>
              <a:t>Bu alandan mezun olmuş başarılı bireyler rahatlıkla avukat, savcı, sunucu, diplomat, tercüman ve buna benzer meslekleri icra edebilirler. Genelde mezun olan bireylerin tercih ettiği üniversite türü Hukuk Fakülteleri, Edebiyat Fakülteleri, Uluslar Arası İlişiler, Radyo ve Televizyon, İngilizce-Almanca Fransızca.. Dil ve Edebiyatı, Siyaset Bilimi ve Uluslar Arası İlişkiler, Tarih, Halkla İlişkiler, Psikoloji, İktisadi ve İdari Bilimler Fakülteleri, İşletme, Maliye, Kamu Yönetimi, Uluslararası Ticaret, gibi sözel ve matematik alanında başarı</a:t>
            </a:r>
            <a:br>
              <a:rPr lang="tr-TR" dirty="0" smtClean="0"/>
            </a:br>
            <a:r>
              <a:rPr lang="tr-TR" dirty="0" smtClean="0"/>
              <a:t>gerektiren bölümlerdir. </a:t>
            </a:r>
            <a:br>
              <a:rPr lang="tr-TR" dirty="0" smtClean="0"/>
            </a:br>
            <a:endParaRPr lang="tr-TR" altLang="tr-TR" dirty="0" smtClean="0">
              <a:solidFill>
                <a:schemeClr val="tx2">
                  <a:lumMod val="75000"/>
                </a:schemeClr>
              </a:solidFill>
            </a:endParaRPr>
          </a:p>
        </p:txBody>
      </p:sp>
      <p:sp>
        <p:nvSpPr>
          <p:cNvPr id="5" name="Rectangle 2"/>
          <p:cNvSpPr>
            <a:spLocks noGrp="1" noChangeArrowheads="1"/>
          </p:cNvSpPr>
          <p:nvPr>
            <p:ph type="title"/>
          </p:nvPr>
        </p:nvSpPr>
        <p:spPr>
          <a:xfrm>
            <a:off x="755576" y="0"/>
            <a:ext cx="8532813" cy="1093788"/>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ctr" eaLnBrk="1" fontAlgn="auto" hangingPunct="1">
              <a:spcAft>
                <a:spcPts val="0"/>
              </a:spcAft>
              <a:defRPr/>
            </a:pPr>
            <a:r>
              <a:rPr lang="tr-TR" sz="55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SOSYAL BİLİMLER LİSELERİ</a:t>
            </a:r>
            <a:endParaRPr lang="tr-TR" sz="55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xmlns="" val="12548519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idx="1"/>
          </p:nvPr>
        </p:nvSpPr>
        <p:spPr>
          <a:xfrm>
            <a:off x="431800" y="1557338"/>
            <a:ext cx="8497918" cy="4456112"/>
          </a:xfrm>
        </p:spPr>
        <p:txBody>
          <a:bodyPr>
            <a:normAutofit fontScale="85000" lnSpcReduction="20000"/>
          </a:bodyPr>
          <a:lstStyle/>
          <a:p>
            <a:pPr eaLnBrk="1" hangingPunct="1">
              <a:lnSpc>
                <a:spcPct val="150000"/>
              </a:lnSpc>
              <a:buFont typeface="Wingdings" pitchFamily="2" charset="2"/>
              <a:buChar char="q"/>
            </a:pPr>
            <a:r>
              <a:rPr lang="tr-TR" altLang="tr-TR" sz="2400" dirty="0" smtClean="0">
                <a:solidFill>
                  <a:schemeClr val="tx2">
                    <a:lumMod val="75000"/>
                  </a:schemeClr>
                </a:solidFill>
              </a:rPr>
              <a:t>Okulun amaçları; öğrencilerin ilgi, yetenek ve başarılarına göre yüksek öğretim programlarına hazırlanmalarını, yabancı dili, dünyadaki bilimsel ve teknolojik gelişmeleri izleyebilecek düzeyde öğrenmelerini sağlamaktır.</a:t>
            </a:r>
          </a:p>
          <a:p>
            <a:pPr>
              <a:lnSpc>
                <a:spcPct val="150000"/>
              </a:lnSpc>
              <a:buFont typeface="Wingdings" pitchFamily="2" charset="2"/>
              <a:buChar char="q"/>
            </a:pPr>
            <a:r>
              <a:rPr lang="tr-TR" sz="2400" dirty="0" smtClean="0"/>
              <a:t>Anadolu liselerinde öğrenim gören öğrenciler Fen Bilimleri, Türkçe, Matematik, Sosyal Bilimler ve Yabancı Dil alanında dersler görürler </a:t>
            </a:r>
          </a:p>
          <a:p>
            <a:pPr>
              <a:lnSpc>
                <a:spcPct val="150000"/>
              </a:lnSpc>
              <a:buFont typeface="Wingdings" pitchFamily="2" charset="2"/>
              <a:buChar char="q"/>
            </a:pPr>
            <a:r>
              <a:rPr lang="tr-TR" sz="2400" dirty="0" smtClean="0"/>
              <a:t>Derslerin öğretimi Türkçe olmakla beraber bazı okullarda</a:t>
            </a:r>
            <a:br>
              <a:rPr lang="tr-TR" sz="2400" dirty="0" smtClean="0"/>
            </a:br>
            <a:r>
              <a:rPr lang="tr-TR" sz="2400" dirty="0" smtClean="0"/>
              <a:t>Fen Bilimleri ve Matematik dersleri yabancı dil ile okutulabilmektedir. Anadolu liselerinde yabancı dil olarak İngilizce, Almanca, Fransızca dersleri verilmektedir. </a:t>
            </a:r>
            <a:endParaRPr lang="tr-TR" altLang="tr-TR" sz="2400" dirty="0" smtClean="0">
              <a:solidFill>
                <a:schemeClr val="tx2">
                  <a:lumMod val="75000"/>
                </a:schemeClr>
              </a:solidFill>
            </a:endParaRPr>
          </a:p>
          <a:p>
            <a:pPr eaLnBrk="1" hangingPunct="1">
              <a:lnSpc>
                <a:spcPct val="150000"/>
              </a:lnSpc>
              <a:buFont typeface="Wingdings" pitchFamily="2" charset="2"/>
              <a:buChar char="q"/>
            </a:pPr>
            <a:r>
              <a:rPr lang="tr-TR" altLang="tr-TR" sz="2400" dirty="0" smtClean="0">
                <a:solidFill>
                  <a:schemeClr val="tx2">
                    <a:lumMod val="75000"/>
                  </a:schemeClr>
                </a:solidFill>
              </a:rPr>
              <a:t>Öğrenim süreleri 4 yıldır.</a:t>
            </a:r>
          </a:p>
          <a:p>
            <a:pPr algn="just" eaLnBrk="1" hangingPunct="1">
              <a:buFont typeface="Wingdings" pitchFamily="2" charset="2"/>
              <a:buChar char="q"/>
            </a:pPr>
            <a:endParaRPr lang="tr-TR" altLang="tr-TR" sz="2400" dirty="0" smtClean="0">
              <a:solidFill>
                <a:schemeClr val="tx2">
                  <a:lumMod val="75000"/>
                </a:schemeClr>
              </a:solidFill>
            </a:endParaRPr>
          </a:p>
          <a:p>
            <a:pPr eaLnBrk="1" hangingPunct="1">
              <a:buFontTx/>
              <a:buNone/>
            </a:pPr>
            <a:endParaRPr lang="tr-TR" altLang="tr-TR" sz="2400" dirty="0" smtClean="0">
              <a:solidFill>
                <a:schemeClr val="tx2">
                  <a:lumMod val="75000"/>
                </a:schemeClr>
              </a:solidFill>
            </a:endParaRPr>
          </a:p>
        </p:txBody>
      </p:sp>
      <p:sp>
        <p:nvSpPr>
          <p:cNvPr id="6" name="Rectangle 2"/>
          <p:cNvSpPr>
            <a:spLocks noGrp="1" noChangeArrowheads="1"/>
          </p:cNvSpPr>
          <p:nvPr>
            <p:ph type="title"/>
          </p:nvPr>
        </p:nvSpPr>
        <p:spPr>
          <a:xfrm>
            <a:off x="571472" y="571480"/>
            <a:ext cx="8243887" cy="757513"/>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ctr" eaLnBrk="1" hangingPunct="1"/>
            <a:r>
              <a:rPr lang="tr-TR" altLang="tr-TR"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ANADOLU LİSELERİ</a:t>
            </a:r>
          </a:p>
        </p:txBody>
      </p:sp>
    </p:spTree>
    <p:extLst>
      <p:ext uri="{BB962C8B-B14F-4D97-AF65-F5344CB8AC3E}">
        <p14:creationId xmlns:p14="http://schemas.microsoft.com/office/powerpoint/2010/main" xmlns="" val="939648033"/>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çorum anadolu lisesi.png"/>
          <p:cNvPicPr>
            <a:picLocks noGrp="1" noChangeAspect="1"/>
          </p:cNvPicPr>
          <p:nvPr>
            <p:ph idx="1"/>
          </p:nvPr>
        </p:nvPicPr>
        <p:blipFill>
          <a:blip r:embed="rId2"/>
          <a:stretch>
            <a:fillRect/>
          </a:stretch>
        </p:blipFill>
        <p:spPr>
          <a:xfrm>
            <a:off x="928662" y="857232"/>
            <a:ext cx="7621362" cy="5019692"/>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395536" y="1628800"/>
            <a:ext cx="8352928" cy="4824536"/>
          </a:xfrm>
        </p:spPr>
        <p:txBody>
          <a:bodyPr>
            <a:normAutofit fontScale="85000" lnSpcReduction="20000"/>
          </a:bodyPr>
          <a:lstStyle/>
          <a:p>
            <a:pPr marL="0" indent="0">
              <a:buNone/>
            </a:pPr>
            <a:r>
              <a:rPr lang="tr-TR" altLang="tr-TR" b="1" dirty="0" smtClean="0"/>
              <a:t>EĞİTİMİN </a:t>
            </a:r>
            <a:r>
              <a:rPr lang="tr-TR" altLang="tr-TR" b="1" dirty="0"/>
              <a:t>AMACI VE ŞEKLİ   </a:t>
            </a:r>
          </a:p>
          <a:p>
            <a:pPr>
              <a:buFont typeface="Wingdings" pitchFamily="2" charset="2"/>
              <a:buChar char="q"/>
            </a:pPr>
            <a:r>
              <a:rPr lang="tr-TR" altLang="tr-TR" dirty="0"/>
              <a:t>1739 Sayılı Milli Eğitim Temel Kanunu’nun 32’nci maddesi hükmü gereği, İmamlık, Hatiplik ve Kur’an Kursu Öğreticiliği konularında görevli elemanları yetiştirmek üzere Milli Eğitim Bakanlığınca açılan ortaöğretim sistemi içinde yer alan, hem mesleğe hem de yükseköğretime hazırlayan ortaöğretim kurumlarıdır.</a:t>
            </a:r>
          </a:p>
          <a:p>
            <a:pPr marL="0" indent="0">
              <a:buNone/>
            </a:pPr>
            <a:r>
              <a:rPr lang="tr-TR" altLang="tr-TR" dirty="0"/>
              <a:t>EĞİTİMİN SÜRESİ: Öğretim süresi 4 yıldır</a:t>
            </a:r>
            <a:r>
              <a:rPr lang="tr-TR" altLang="tr-TR" dirty="0" smtClean="0"/>
              <a:t>.</a:t>
            </a:r>
            <a:r>
              <a:rPr lang="tr-TR" altLang="tr-TR" dirty="0"/>
              <a:t> </a:t>
            </a:r>
            <a:r>
              <a:rPr lang="tr-TR" altLang="tr-TR" dirty="0" smtClean="0"/>
              <a:t> Hazırlık sınıf olan İmam hatip liseleri de bulunmaktadır.</a:t>
            </a:r>
          </a:p>
          <a:p>
            <a:pPr marL="0" indent="0">
              <a:buNone/>
            </a:pPr>
            <a:r>
              <a:rPr lang="tr-TR" altLang="tr-TR" b="1" dirty="0" smtClean="0"/>
              <a:t>MEZUNİYET </a:t>
            </a:r>
            <a:r>
              <a:rPr lang="tr-TR" altLang="tr-TR" b="1" dirty="0"/>
              <a:t>SONRASI İŞ İMKÂNLARI </a:t>
            </a:r>
          </a:p>
          <a:p>
            <a:pPr>
              <a:buFont typeface="Wingdings" pitchFamily="2" charset="2"/>
              <a:buChar char="q"/>
            </a:pPr>
            <a:r>
              <a:rPr lang="tr-TR" altLang="tr-TR" dirty="0"/>
              <a:t>Anadolu İmam-Hatip Liselerinden mezun olanlar, </a:t>
            </a:r>
            <a:r>
              <a:rPr lang="tr-TR" altLang="tr-TR" dirty="0" smtClean="0"/>
              <a:t>üniversite sınavı </a:t>
            </a:r>
            <a:r>
              <a:rPr lang="tr-TR" altLang="tr-TR" dirty="0"/>
              <a:t>sonucuna göre hem kendi alanlarında, hem de diğer alanlardaki kazandıkları yükseköğretim programlarına devam </a:t>
            </a:r>
            <a:r>
              <a:rPr lang="tr-TR" altLang="tr-TR" dirty="0" smtClean="0"/>
              <a:t>edebilmektedir.</a:t>
            </a:r>
            <a:endParaRPr lang="tr-TR" altLang="tr-TR" dirty="0"/>
          </a:p>
          <a:p>
            <a:pPr marL="0" indent="0">
              <a:buNone/>
            </a:pPr>
            <a:endParaRPr lang="tr-TR" altLang="tr-TR" dirty="0"/>
          </a:p>
          <a:p>
            <a:pPr eaLnBrk="1" hangingPunct="1">
              <a:buFont typeface="Wingdings" pitchFamily="2" charset="2"/>
              <a:buChar char="q"/>
            </a:pPr>
            <a:endParaRPr lang="tr-TR" altLang="tr-TR" dirty="0" smtClean="0"/>
          </a:p>
        </p:txBody>
      </p:sp>
      <p:sp>
        <p:nvSpPr>
          <p:cNvPr id="6" name="Rectangle 2"/>
          <p:cNvSpPr>
            <a:spLocks noGrp="1" noChangeArrowheads="1"/>
          </p:cNvSpPr>
          <p:nvPr>
            <p:ph type="title"/>
          </p:nvPr>
        </p:nvSpPr>
        <p:spPr>
          <a:xfrm>
            <a:off x="714348" y="500042"/>
            <a:ext cx="7239000" cy="928686"/>
          </a:xfrm>
        </p:spPr>
        <p:style>
          <a:lnRef idx="1">
            <a:schemeClr val="accent3"/>
          </a:lnRef>
          <a:fillRef idx="3">
            <a:schemeClr val="accent3"/>
          </a:fillRef>
          <a:effectRef idx="2">
            <a:schemeClr val="accent3"/>
          </a:effectRef>
          <a:fontRef idx="minor">
            <a:schemeClr val="lt1"/>
          </a:fontRef>
        </p:style>
        <p:txBody>
          <a:bodyPr>
            <a:scene3d>
              <a:camera prst="orthographicFront"/>
              <a:lightRig rig="glow" dir="tl">
                <a:rot lat="0" lon="0" rev="5400000"/>
              </a:lightRig>
            </a:scene3d>
            <a:sp3d contourW="12700">
              <a:bevelT w="25400" h="25400"/>
              <a:contourClr>
                <a:schemeClr val="accent6">
                  <a:shade val="73000"/>
                </a:schemeClr>
              </a:contourClr>
            </a:sp3d>
          </a:bodyPr>
          <a:lstStyle/>
          <a:p>
            <a:pPr algn="ctr" eaLnBrk="1" hangingPunct="1"/>
            <a:r>
              <a:rPr lang="tr-TR" altLang="tr-TR" sz="4000" dirty="0" smtClean="0">
                <a:ln w="11430"/>
                <a:solidFill>
                  <a:schemeClr val="bg1"/>
                </a:solidFill>
                <a:effectLst>
                  <a:outerShdw blurRad="80000" dist="40000" dir="5040000" algn="tl">
                    <a:srgbClr val="000000">
                      <a:alpha val="30000"/>
                    </a:srgbClr>
                  </a:outerShdw>
                </a:effectLst>
              </a:rPr>
              <a:t>ANADOLU İMAM HATİP LİSELERİ</a:t>
            </a:r>
          </a:p>
        </p:txBody>
      </p:sp>
      <p:pic>
        <p:nvPicPr>
          <p:cNvPr id="1026" name="Picture 2" descr="http://www.samethoca.com/resim/ihllog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88983" y="332656"/>
            <a:ext cx="1385483" cy="1224136"/>
          </a:xfrm>
          <a:prstGeom prst="ellipse">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2541326"/>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285852" y="428604"/>
            <a:ext cx="7072362" cy="857248"/>
          </a:xfrm>
        </p:spPr>
        <p:style>
          <a:lnRef idx="0">
            <a:schemeClr val="accent3"/>
          </a:lnRef>
          <a:fillRef idx="3">
            <a:schemeClr val="accent3"/>
          </a:fillRef>
          <a:effectRef idx="3">
            <a:schemeClr val="accent3"/>
          </a:effectRef>
          <a:fontRef idx="minor">
            <a:schemeClr val="lt1"/>
          </a:fontRef>
        </p:style>
        <p:txBody>
          <a:bodyPr/>
          <a:lstStyle/>
          <a:p>
            <a:r>
              <a:rPr lang="tr-TR" altLang="tr-TR" sz="4000" dirty="0" smtClean="0">
                <a:ln w="11430"/>
                <a:solidFill>
                  <a:schemeClr val="bg1"/>
                </a:solidFill>
                <a:effectLst>
                  <a:outerShdw blurRad="80000" dist="40000" dir="5040000" algn="tl">
                    <a:srgbClr val="000000">
                      <a:alpha val="30000"/>
                    </a:srgbClr>
                  </a:outerShdw>
                </a:effectLst>
              </a:rPr>
              <a:t>ANADOLU İMAM HATİP LİSELERİ</a:t>
            </a:r>
            <a:endParaRPr lang="tr-TR" sz="4000" dirty="0">
              <a:solidFill>
                <a:schemeClr val="bg1"/>
              </a:solidFill>
            </a:endParaRPr>
          </a:p>
        </p:txBody>
      </p:sp>
      <p:sp>
        <p:nvSpPr>
          <p:cNvPr id="3" name="2 İçerik Yer Tutucusu"/>
          <p:cNvSpPr>
            <a:spLocks noGrp="1"/>
          </p:cNvSpPr>
          <p:nvPr>
            <p:ph idx="1"/>
          </p:nvPr>
        </p:nvSpPr>
        <p:spPr>
          <a:xfrm>
            <a:off x="285720" y="1500174"/>
            <a:ext cx="8572560" cy="5143536"/>
          </a:xfrm>
        </p:spPr>
        <p:txBody>
          <a:bodyPr>
            <a:normAutofit fontScale="55000" lnSpcReduction="20000"/>
          </a:bodyPr>
          <a:lstStyle/>
          <a:p>
            <a:r>
              <a:rPr lang="tr-TR" sz="4000" b="1" dirty="0" smtClean="0"/>
              <a:t>Fen ve Sosyal Bilimler Program</a:t>
            </a:r>
            <a:r>
              <a:rPr lang="tr-TR" sz="4000" dirty="0" smtClean="0"/>
              <a:t>ı uygulayan okullarda okutulan derslerin haftalık ders saatleri Fen Liseleri ve Sosyal Bilimler Liseleri ile oldukça yakın olup pek az bir fark vardır. Bu fark da daha çok dil, spor ve sanat derslerindedir. Bu okullarda öğrenciler az bir eksiklikle </a:t>
            </a:r>
            <a:r>
              <a:rPr lang="tr-TR" sz="4000" b="1" dirty="0" smtClean="0"/>
              <a:t>fen liseleri ile sosyal bilimler liselerinde okutulan alan derslerini almakta ilave olarak imam hatip okullarına özgü dersleri </a:t>
            </a:r>
            <a:r>
              <a:rPr lang="tr-TR" sz="4000" dirty="0" smtClean="0"/>
              <a:t>okumaktadırlar. </a:t>
            </a:r>
          </a:p>
          <a:p>
            <a:r>
              <a:rPr lang="tr-TR" sz="4000" dirty="0" smtClean="0"/>
              <a:t>Öğrenciler 10. sınıftan itibaren fen bilimleri alanı veya sosyal bilimler alanında ders seçebilmektedir. Bu dersler, öğrencinin devam edeceği alan, öğrencinin ilgi ve istekleri, derslerdeki başarı durumu ve hedeflediği yükseköğretim programı doğrultusunda öğrenci, veli ve okul tarafından ortaklaşa belirlenmektedir. Öğrenciler belirledikleri alan doğrultusunda fen veya sosyal bilimler alanı ile ilgili dersleri 10. sınıfta 2 saat, 11.</a:t>
            </a:r>
            <a:r>
              <a:rPr lang="tr-TR" sz="4000" dirty="0"/>
              <a:t>s</a:t>
            </a:r>
            <a:r>
              <a:rPr lang="tr-TR" sz="4000" dirty="0" smtClean="0"/>
              <a:t>ınıfta 18 saat, 12. sınıfta 20 saat almaktadırlar. </a:t>
            </a:r>
            <a:r>
              <a:rPr lang="tr-TR" sz="2900" dirty="0" smtClean="0"/>
              <a:t/>
            </a:r>
            <a:br>
              <a:rPr lang="tr-TR" sz="2900" dirty="0" smtClean="0"/>
            </a:br>
            <a:r>
              <a:rPr lang="tr-TR" dirty="0" smtClean="0"/>
              <a:t/>
            </a:r>
            <a:br>
              <a:rPr lang="tr-TR" dirty="0" smtClean="0"/>
            </a:br>
            <a:r>
              <a:rPr lang="tr-TR" dirty="0" smtClean="0"/>
              <a:t/>
            </a:r>
            <a:br>
              <a:rPr lang="tr-TR" dirty="0" smtClean="0"/>
            </a:br>
            <a:endParaRPr lang="tr-T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123728" y="-99392"/>
            <a:ext cx="5157566" cy="156966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4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MESLEKİ VE TEKNİK</a:t>
            </a:r>
          </a:p>
          <a:p>
            <a:pPr algn="ctr"/>
            <a:r>
              <a:rPr lang="tr-TR" sz="4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ANADOLU LİSELERİ</a:t>
            </a:r>
            <a:endParaRPr lang="tr-TR" sz="4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6" name="Metin kutusu 5"/>
          <p:cNvSpPr txBox="1"/>
          <p:nvPr/>
        </p:nvSpPr>
        <p:spPr>
          <a:xfrm>
            <a:off x="323528" y="1340768"/>
            <a:ext cx="8555447" cy="4770537"/>
          </a:xfrm>
          <a:prstGeom prst="rect">
            <a:avLst/>
          </a:prstGeom>
          <a:noFill/>
        </p:spPr>
        <p:txBody>
          <a:bodyPr wrap="square" rtlCol="0">
            <a:spAutoFit/>
          </a:bodyPr>
          <a:lstStyle/>
          <a:p>
            <a:r>
              <a:rPr lang="tr-TR" sz="3200" dirty="0" smtClean="0">
                <a:solidFill>
                  <a:schemeClr val="tx2">
                    <a:lumMod val="75000"/>
                  </a:schemeClr>
                </a:solidFill>
              </a:rPr>
              <a:t>Bünyesinde Bulunan Okullar:</a:t>
            </a:r>
          </a:p>
          <a:p>
            <a:pPr marL="342900" indent="-342900">
              <a:buFont typeface="+mj-lt"/>
              <a:buAutoNum type="arabicPeriod"/>
            </a:pPr>
            <a:r>
              <a:rPr lang="tr-TR" sz="2800" dirty="0" smtClean="0">
                <a:solidFill>
                  <a:schemeClr val="tx2">
                    <a:lumMod val="75000"/>
                  </a:schemeClr>
                </a:solidFill>
              </a:rPr>
              <a:t>Anadolu Sağlık Meslek Liseleri</a:t>
            </a:r>
          </a:p>
          <a:p>
            <a:pPr marL="342900" indent="-342900">
              <a:buFont typeface="+mj-lt"/>
              <a:buAutoNum type="arabicPeriod"/>
            </a:pPr>
            <a:r>
              <a:rPr lang="tr-TR" sz="2800" dirty="0" smtClean="0">
                <a:solidFill>
                  <a:schemeClr val="tx2">
                    <a:lumMod val="75000"/>
                  </a:schemeClr>
                </a:solidFill>
              </a:rPr>
              <a:t>Ticaret Meslek Liseleri</a:t>
            </a:r>
          </a:p>
          <a:p>
            <a:pPr marL="342900" indent="-342900">
              <a:buFont typeface="+mj-lt"/>
              <a:buAutoNum type="arabicPeriod"/>
            </a:pPr>
            <a:r>
              <a:rPr lang="tr-TR" sz="2800" dirty="0" smtClean="0">
                <a:solidFill>
                  <a:schemeClr val="tx2">
                    <a:lumMod val="75000"/>
                  </a:schemeClr>
                </a:solidFill>
              </a:rPr>
              <a:t>Turizm Meslek Liseleri</a:t>
            </a:r>
          </a:p>
          <a:p>
            <a:pPr marL="342900" indent="-342900">
              <a:buFont typeface="+mj-lt"/>
              <a:buAutoNum type="arabicPeriod"/>
            </a:pPr>
            <a:r>
              <a:rPr lang="tr-TR" sz="2800" dirty="0" smtClean="0">
                <a:solidFill>
                  <a:schemeClr val="tx2">
                    <a:lumMod val="75000"/>
                  </a:schemeClr>
                </a:solidFill>
              </a:rPr>
              <a:t>Kız Teknik Ve Meslek Liseleri</a:t>
            </a:r>
          </a:p>
          <a:p>
            <a:pPr marL="342900" indent="-342900">
              <a:buFont typeface="+mj-lt"/>
              <a:buAutoNum type="arabicPeriod"/>
            </a:pPr>
            <a:r>
              <a:rPr lang="tr-TR" sz="2800" dirty="0" smtClean="0">
                <a:solidFill>
                  <a:schemeClr val="tx2">
                    <a:lumMod val="75000"/>
                  </a:schemeClr>
                </a:solidFill>
              </a:rPr>
              <a:t>Teknik Ve Endüstri Meslek Liseleri</a:t>
            </a:r>
          </a:p>
          <a:p>
            <a:pPr marL="342900" indent="-342900">
              <a:buFont typeface="+mj-lt"/>
              <a:buAutoNum type="arabicPeriod"/>
            </a:pPr>
            <a:r>
              <a:rPr lang="tr-TR" sz="2800" dirty="0" smtClean="0">
                <a:solidFill>
                  <a:schemeClr val="tx2">
                    <a:lumMod val="75000"/>
                  </a:schemeClr>
                </a:solidFill>
              </a:rPr>
              <a:t>Anadolu Güzel Sanatlar Liseleri</a:t>
            </a:r>
          </a:p>
          <a:p>
            <a:pPr marL="342900" indent="-342900">
              <a:buFont typeface="+mj-lt"/>
              <a:buAutoNum type="arabicPeriod"/>
            </a:pPr>
            <a:r>
              <a:rPr lang="tr-TR" sz="2800" dirty="0" smtClean="0">
                <a:solidFill>
                  <a:schemeClr val="tx2">
                    <a:lumMod val="75000"/>
                  </a:schemeClr>
                </a:solidFill>
              </a:rPr>
              <a:t>Spor Liseleri</a:t>
            </a:r>
          </a:p>
          <a:p>
            <a:pPr marL="342900" indent="-342900">
              <a:buFont typeface="+mj-lt"/>
              <a:buAutoNum type="arabicPeriod"/>
            </a:pPr>
            <a:r>
              <a:rPr lang="tr-TR" sz="2800" dirty="0" smtClean="0">
                <a:solidFill>
                  <a:schemeClr val="tx2">
                    <a:lumMod val="75000"/>
                  </a:schemeClr>
                </a:solidFill>
              </a:rPr>
              <a:t>Mesleki Eğitim Merkezi</a:t>
            </a:r>
          </a:p>
          <a:p>
            <a:pPr marL="342900" indent="-342900">
              <a:buFont typeface="+mj-lt"/>
              <a:buAutoNum type="arabicPeriod"/>
            </a:pPr>
            <a:endParaRPr lang="tr-TR" sz="2800" dirty="0" smtClean="0">
              <a:solidFill>
                <a:schemeClr val="tx2">
                  <a:lumMod val="75000"/>
                </a:schemeClr>
              </a:solidFill>
            </a:endParaRPr>
          </a:p>
          <a:p>
            <a:endParaRPr lang="tr-TR" sz="2000" dirty="0">
              <a:solidFill>
                <a:schemeClr val="tx2">
                  <a:lumMod val="75000"/>
                </a:schemeClr>
              </a:solidFill>
            </a:endParaRPr>
          </a:p>
        </p:txBody>
      </p:sp>
      <p:pic>
        <p:nvPicPr>
          <p:cNvPr id="8" name="Resim 7"/>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635896" y="5296966"/>
            <a:ext cx="1584176" cy="1549283"/>
          </a:xfrm>
          <a:prstGeom prst="ellipse">
            <a:avLst/>
          </a:prstGeom>
        </p:spPr>
      </p:pic>
      <p:pic>
        <p:nvPicPr>
          <p:cNvPr id="9" name="Resim 8"/>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29008" y="5260390"/>
            <a:ext cx="2086926" cy="1570360"/>
          </a:xfrm>
          <a:prstGeom prst="ellipse">
            <a:avLst/>
          </a:prstGeom>
        </p:spPr>
      </p:pic>
      <p:pic>
        <p:nvPicPr>
          <p:cNvPr id="10" name="Resim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772399" y="5013176"/>
            <a:ext cx="2400000" cy="1800000"/>
          </a:xfrm>
          <a:prstGeom prst="ellipse">
            <a:avLst/>
          </a:prstGeom>
        </p:spPr>
      </p:pic>
      <p:pic>
        <p:nvPicPr>
          <p:cNvPr id="11" name="Resim 10"/>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7256679" y="1318434"/>
            <a:ext cx="1831441" cy="1800000"/>
          </a:xfrm>
          <a:prstGeom prst="rect">
            <a:avLst/>
          </a:prstGeom>
        </p:spPr>
      </p:pic>
      <p:pic>
        <p:nvPicPr>
          <p:cNvPr id="12" name="Resim 11"/>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7272399" y="3119647"/>
            <a:ext cx="1800000" cy="1800000"/>
          </a:xfrm>
          <a:prstGeom prst="ellipse">
            <a:avLst/>
          </a:prstGeom>
        </p:spPr>
      </p:pic>
    </p:spTree>
    <p:extLst>
      <p:ext uri="{BB962C8B-B14F-4D97-AF65-F5344CB8AC3E}">
        <p14:creationId xmlns:p14="http://schemas.microsoft.com/office/powerpoint/2010/main" xmlns="" val="2613783488"/>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827584" y="493960"/>
            <a:ext cx="8208912" cy="584775"/>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tr-TR" sz="32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MESLEKİ VE TEKNİK ANADOLU LİSELERİ</a:t>
            </a:r>
            <a:endParaRPr lang="tr-TR" sz="32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6" name="Metin kutusu 5"/>
          <p:cNvSpPr txBox="1"/>
          <p:nvPr/>
        </p:nvSpPr>
        <p:spPr>
          <a:xfrm>
            <a:off x="179512" y="1672470"/>
            <a:ext cx="6912768" cy="5350183"/>
          </a:xfrm>
          <a:prstGeom prst="rect">
            <a:avLst/>
          </a:prstGeom>
          <a:noFill/>
        </p:spPr>
        <p:txBody>
          <a:bodyPr wrap="square" rtlCol="0">
            <a:spAutoFit/>
          </a:bodyPr>
          <a:lstStyle/>
          <a:p>
            <a:pPr marL="342900" indent="-342900">
              <a:spcBef>
                <a:spcPts val="200"/>
              </a:spcBef>
              <a:spcAft>
                <a:spcPts val="200"/>
              </a:spcAft>
              <a:buFont typeface="Wingdings" pitchFamily="2" charset="2"/>
              <a:buChar char="q"/>
            </a:pPr>
            <a:r>
              <a:rPr lang="tr-TR" altLang="tr-TR" sz="2200" dirty="0" smtClean="0">
                <a:solidFill>
                  <a:schemeClr val="tx2">
                    <a:lumMod val="75000"/>
                  </a:schemeClr>
                </a:solidFill>
              </a:rPr>
              <a:t>Bu </a:t>
            </a:r>
            <a:r>
              <a:rPr lang="tr-TR" altLang="tr-TR" sz="2200" dirty="0">
                <a:solidFill>
                  <a:schemeClr val="tx2">
                    <a:lumMod val="75000"/>
                  </a:schemeClr>
                </a:solidFill>
              </a:rPr>
              <a:t>okullarda öğrencilere, orta öğretim düzeyinde ortak bir genel kültür kazandırmayı amaçlayan </a:t>
            </a:r>
            <a:r>
              <a:rPr lang="tr-TR" altLang="tr-TR" sz="2200" b="1" dirty="0">
                <a:solidFill>
                  <a:schemeClr val="tx2">
                    <a:lumMod val="75000"/>
                  </a:schemeClr>
                </a:solidFill>
              </a:rPr>
              <a:t>genel kültür dersleri ile birlikte endüstriyel teknik alanlarda mesleki formasyon verilmesini</a:t>
            </a:r>
            <a:r>
              <a:rPr lang="tr-TR" altLang="tr-TR" sz="2200" dirty="0">
                <a:solidFill>
                  <a:schemeClr val="tx2">
                    <a:lumMod val="75000"/>
                  </a:schemeClr>
                </a:solidFill>
              </a:rPr>
              <a:t> ve en az bir yabancı dil öğretilmesini amaçlayan, öğrencileri hem hayata, hem de yüksek öğrenime hazırlayan, programlar </a:t>
            </a:r>
            <a:r>
              <a:rPr lang="tr-TR" altLang="tr-TR" sz="2200" dirty="0" smtClean="0">
                <a:solidFill>
                  <a:schemeClr val="tx2">
                    <a:lumMod val="75000"/>
                  </a:schemeClr>
                </a:solidFill>
              </a:rPr>
              <a:t>uygulanmaktadır.</a:t>
            </a:r>
          </a:p>
          <a:p>
            <a:pPr marL="342900" indent="-342900">
              <a:spcBef>
                <a:spcPts val="200"/>
              </a:spcBef>
              <a:spcAft>
                <a:spcPts val="200"/>
              </a:spcAft>
              <a:buFont typeface="Wingdings" pitchFamily="2" charset="2"/>
              <a:buChar char="q"/>
            </a:pPr>
            <a:r>
              <a:rPr lang="tr-TR" altLang="tr-TR" sz="2200" dirty="0" smtClean="0">
                <a:solidFill>
                  <a:schemeClr val="tx2">
                    <a:lumMod val="75000"/>
                  </a:schemeClr>
                </a:solidFill>
              </a:rPr>
              <a:t>Anadolu teknik meslek liselerinin öğretim süresi 4 yıldır. </a:t>
            </a:r>
          </a:p>
          <a:p>
            <a:pPr marL="342900" indent="-342900" algn="just">
              <a:spcBef>
                <a:spcPts val="200"/>
              </a:spcBef>
              <a:spcAft>
                <a:spcPts val="200"/>
              </a:spcAft>
              <a:buFont typeface="Wingdings" pitchFamily="2" charset="2"/>
              <a:buChar char="q"/>
            </a:pPr>
            <a:r>
              <a:rPr lang="tr-TR" altLang="tr-TR" sz="2200" dirty="0" smtClean="0">
                <a:solidFill>
                  <a:schemeClr val="tx2">
                    <a:lumMod val="75000"/>
                  </a:schemeClr>
                </a:solidFill>
              </a:rPr>
              <a:t>Mezunları ek puan alarak </a:t>
            </a:r>
            <a:r>
              <a:rPr lang="tr-TR" altLang="tr-TR" sz="2200" dirty="0">
                <a:solidFill>
                  <a:schemeClr val="tx2">
                    <a:lumMod val="75000"/>
                  </a:schemeClr>
                </a:solidFill>
              </a:rPr>
              <a:t>alanlarındaki meslek yüksekokulu programlarına girebilmektedirler.</a:t>
            </a:r>
          </a:p>
          <a:p>
            <a:pPr marL="342900" indent="-342900" algn="just">
              <a:spcBef>
                <a:spcPts val="200"/>
              </a:spcBef>
              <a:spcAft>
                <a:spcPts val="200"/>
              </a:spcAft>
              <a:buFont typeface="Wingdings" pitchFamily="2" charset="2"/>
              <a:buChar char="q"/>
            </a:pPr>
            <a:r>
              <a:rPr lang="tr-TR" altLang="tr-TR" sz="2200" dirty="0">
                <a:solidFill>
                  <a:schemeClr val="tx2">
                    <a:lumMod val="75000"/>
                  </a:schemeClr>
                </a:solidFill>
              </a:rPr>
              <a:t>Bu okulu </a:t>
            </a:r>
            <a:r>
              <a:rPr lang="tr-TR" altLang="tr-TR" sz="2200" dirty="0" smtClean="0">
                <a:solidFill>
                  <a:schemeClr val="tx2">
                    <a:lumMod val="75000"/>
                  </a:schemeClr>
                </a:solidFill>
              </a:rPr>
              <a:t>bitiren öğrencilere </a:t>
            </a:r>
            <a:r>
              <a:rPr lang="tr-TR" altLang="tr-TR" sz="2200" dirty="0">
                <a:solidFill>
                  <a:schemeClr val="tx2">
                    <a:lumMod val="75000"/>
                  </a:schemeClr>
                </a:solidFill>
              </a:rPr>
              <a:t>ustalık belgesinin yetki ve sorumluluklarına sahip İŞ YERİ AÇMA BELGESİ verilir, ayrıca TEKNİSYEN unvanı ile istihdam </a:t>
            </a:r>
            <a:r>
              <a:rPr lang="tr-TR" altLang="tr-TR" sz="2200" dirty="0" smtClean="0">
                <a:solidFill>
                  <a:schemeClr val="tx2">
                    <a:lumMod val="75000"/>
                  </a:schemeClr>
                </a:solidFill>
              </a:rPr>
              <a:t>edilirler.</a:t>
            </a:r>
            <a:endParaRPr lang="tr-TR" altLang="tr-TR" sz="2200" dirty="0">
              <a:solidFill>
                <a:schemeClr val="tx2">
                  <a:lumMod val="75000"/>
                </a:schemeClr>
              </a:solidFill>
            </a:endParaRPr>
          </a:p>
          <a:p>
            <a:endParaRPr lang="tr-TR" sz="2200" dirty="0" smtClean="0">
              <a:solidFill>
                <a:schemeClr val="tx2">
                  <a:lumMod val="75000"/>
                </a:schemeClr>
              </a:solidFill>
            </a:endParaRPr>
          </a:p>
          <a:p>
            <a:endParaRPr lang="tr-TR" sz="2200" dirty="0">
              <a:solidFill>
                <a:schemeClr val="tx2">
                  <a:lumMod val="75000"/>
                </a:schemeClr>
              </a:solidFill>
            </a:endParaRPr>
          </a:p>
        </p:txBody>
      </p:sp>
      <p:sp>
        <p:nvSpPr>
          <p:cNvPr id="2" name="Dikdörtgen 1"/>
          <p:cNvSpPr/>
          <p:nvPr/>
        </p:nvSpPr>
        <p:spPr>
          <a:xfrm>
            <a:off x="1835696" y="1149250"/>
            <a:ext cx="5976829" cy="523220"/>
          </a:xfrm>
          <a:prstGeom prst="rect">
            <a:avLst/>
          </a:prstGeom>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r>
              <a:rPr lang="tr-TR" altLang="tr-TR"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ANADOLU TEKNİK VE MESLEK LİSELERİ </a:t>
            </a:r>
            <a:endParaRPr lang="tr-TR"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3" name="Resim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948264" y="1556992"/>
            <a:ext cx="2195736" cy="1800000"/>
          </a:xfrm>
          <a:prstGeom prst="rect">
            <a:avLst/>
          </a:prstGeom>
          <a:effectLst>
            <a:softEdge rad="63500"/>
          </a:effectLst>
        </p:spPr>
      </p:pic>
      <p:pic>
        <p:nvPicPr>
          <p:cNvPr id="7" name="Resim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020272" y="3285184"/>
            <a:ext cx="2123728" cy="1800000"/>
          </a:xfrm>
          <a:prstGeom prst="rect">
            <a:avLst/>
          </a:prstGeom>
          <a:effectLst>
            <a:softEdge rad="63500"/>
          </a:effectLst>
        </p:spPr>
      </p:pic>
      <p:pic>
        <p:nvPicPr>
          <p:cNvPr id="8" name="Resim 7"/>
          <p:cNvPicPr>
            <a:picLocks noChangeAspect="1"/>
          </p:cNvPicPr>
          <p:nvPr/>
        </p:nvPicPr>
        <p:blipFill rotWithShape="1">
          <a:blip r:embed="rId4">
            <a:extLst>
              <a:ext uri="{28A0092B-C50C-407E-A947-70E740481C1C}">
                <a14:useLocalDpi xmlns:a14="http://schemas.microsoft.com/office/drawing/2010/main" xmlns="" val="0"/>
              </a:ext>
            </a:extLst>
          </a:blip>
          <a:srcRect/>
          <a:stretch/>
        </p:blipFill>
        <p:spPr>
          <a:xfrm>
            <a:off x="7092280" y="5085184"/>
            <a:ext cx="1944216" cy="1728192"/>
          </a:xfrm>
          <a:prstGeom prst="rect">
            <a:avLst/>
          </a:prstGeom>
        </p:spPr>
      </p:pic>
    </p:spTree>
    <p:extLst>
      <p:ext uri="{BB962C8B-B14F-4D97-AF65-F5344CB8AC3E}">
        <p14:creationId xmlns:p14="http://schemas.microsoft.com/office/powerpoint/2010/main" xmlns="" val="806962138"/>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67544" y="211450"/>
            <a:ext cx="8352928" cy="584775"/>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32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MESLEKİ VE TEKNİK ANADOLU LİSELERİ</a:t>
            </a:r>
            <a:endParaRPr lang="tr-TR" sz="32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6" name="Metin kutusu 5"/>
          <p:cNvSpPr txBox="1"/>
          <p:nvPr/>
        </p:nvSpPr>
        <p:spPr>
          <a:xfrm>
            <a:off x="107504" y="1798950"/>
            <a:ext cx="6768752" cy="5755422"/>
          </a:xfrm>
          <a:prstGeom prst="rect">
            <a:avLst/>
          </a:prstGeom>
          <a:noFill/>
        </p:spPr>
        <p:txBody>
          <a:bodyPr wrap="square" rtlCol="0">
            <a:spAutoFit/>
          </a:bodyPr>
          <a:lstStyle/>
          <a:p>
            <a:pPr marL="342900" indent="-342900" algn="just">
              <a:lnSpc>
                <a:spcPct val="150000"/>
              </a:lnSpc>
              <a:spcBef>
                <a:spcPts val="200"/>
              </a:spcBef>
              <a:spcAft>
                <a:spcPts val="200"/>
              </a:spcAft>
              <a:buFont typeface="Wingdings" pitchFamily="2" charset="2"/>
              <a:buChar char="q"/>
            </a:pPr>
            <a:r>
              <a:rPr lang="tr-TR" altLang="tr-TR" sz="2200" dirty="0" smtClean="0">
                <a:solidFill>
                  <a:schemeClr val="tx2">
                    <a:lumMod val="75000"/>
                  </a:schemeClr>
                </a:solidFill>
              </a:rPr>
              <a:t>Kamu </a:t>
            </a:r>
            <a:r>
              <a:rPr lang="tr-TR" altLang="tr-TR" sz="2200" dirty="0">
                <a:solidFill>
                  <a:schemeClr val="tx2">
                    <a:lumMod val="75000"/>
                  </a:schemeClr>
                </a:solidFill>
              </a:rPr>
              <a:t>ve özel sektörün</a:t>
            </a:r>
            <a:r>
              <a:rPr lang="tr-TR" altLang="tr-TR" sz="2200" b="1" dirty="0">
                <a:solidFill>
                  <a:schemeClr val="tx2">
                    <a:lumMod val="75000"/>
                  </a:schemeClr>
                </a:solidFill>
              </a:rPr>
              <a:t> muhasebe ve finansman, pazarlama ve perakende, büro yönetimi ve sekreterlik, bilişim teknolojileri alanlarında</a:t>
            </a:r>
            <a:r>
              <a:rPr lang="tr-TR" altLang="tr-TR" sz="2200" dirty="0">
                <a:solidFill>
                  <a:schemeClr val="tx2">
                    <a:lumMod val="75000"/>
                  </a:schemeClr>
                </a:solidFill>
              </a:rPr>
              <a:t>  ihtiyaç duyduğu, yabancı dil bilir, nitelikli elemanları yetiştiren, öğrencileri hem mesleğe hem de yüksek öğrenime hazırlayan ilköğretim okulu  üzerine dört yıl eğitim  süreli  meslek liseleridir.</a:t>
            </a:r>
          </a:p>
          <a:p>
            <a:pPr marL="342900" indent="-342900">
              <a:lnSpc>
                <a:spcPct val="150000"/>
              </a:lnSpc>
              <a:buFont typeface="Wingdings" pitchFamily="2" charset="2"/>
              <a:buChar char="q"/>
            </a:pPr>
            <a:r>
              <a:rPr lang="tr-TR" altLang="tr-TR" sz="2200" dirty="0" smtClean="0">
                <a:solidFill>
                  <a:schemeClr val="tx2">
                    <a:lumMod val="75000"/>
                  </a:schemeClr>
                </a:solidFill>
              </a:rPr>
              <a:t>Mezunları alanlarındaki </a:t>
            </a:r>
            <a:r>
              <a:rPr lang="tr-TR" altLang="tr-TR" sz="2200" dirty="0">
                <a:solidFill>
                  <a:schemeClr val="tx2">
                    <a:lumMod val="75000"/>
                  </a:schemeClr>
                </a:solidFill>
              </a:rPr>
              <a:t>meslek yüksek okulu </a:t>
            </a:r>
            <a:r>
              <a:rPr lang="tr-TR" altLang="tr-TR" sz="2200" dirty="0" smtClean="0">
                <a:solidFill>
                  <a:schemeClr val="tx2">
                    <a:lumMod val="75000"/>
                  </a:schemeClr>
                </a:solidFill>
              </a:rPr>
              <a:t>programlarına ek puan alarak </a:t>
            </a:r>
            <a:r>
              <a:rPr lang="tr-TR" altLang="tr-TR" sz="2200" dirty="0">
                <a:solidFill>
                  <a:schemeClr val="tx2">
                    <a:lumMod val="75000"/>
                  </a:schemeClr>
                </a:solidFill>
              </a:rPr>
              <a:t>girebilmektedirler.</a:t>
            </a:r>
          </a:p>
          <a:p>
            <a:pPr>
              <a:spcBef>
                <a:spcPts val="200"/>
              </a:spcBef>
              <a:spcAft>
                <a:spcPts val="200"/>
              </a:spcAft>
              <a:buFont typeface="Wingdings" pitchFamily="2" charset="2"/>
              <a:buChar char="v"/>
            </a:pPr>
            <a:endParaRPr lang="tr-TR" altLang="tr-TR" sz="2200" dirty="0">
              <a:solidFill>
                <a:schemeClr val="tx2">
                  <a:lumMod val="75000"/>
                </a:schemeClr>
              </a:solidFill>
            </a:endParaRPr>
          </a:p>
          <a:p>
            <a:endParaRPr lang="tr-TR" sz="2200" dirty="0" smtClean="0">
              <a:solidFill>
                <a:schemeClr val="tx2">
                  <a:lumMod val="75000"/>
                </a:schemeClr>
              </a:solidFill>
            </a:endParaRPr>
          </a:p>
          <a:p>
            <a:endParaRPr lang="tr-TR" sz="2200" dirty="0">
              <a:solidFill>
                <a:schemeClr val="tx2">
                  <a:lumMod val="75000"/>
                </a:schemeClr>
              </a:solidFill>
            </a:endParaRPr>
          </a:p>
        </p:txBody>
      </p:sp>
      <p:sp>
        <p:nvSpPr>
          <p:cNvPr id="2" name="Dikdörtgen 1"/>
          <p:cNvSpPr/>
          <p:nvPr/>
        </p:nvSpPr>
        <p:spPr>
          <a:xfrm>
            <a:off x="1910465" y="1060286"/>
            <a:ext cx="5584093" cy="738664"/>
          </a:xfrm>
          <a:prstGeom prst="rect">
            <a:avLst/>
          </a:prstGeom>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just">
              <a:lnSpc>
                <a:spcPct val="150000"/>
              </a:lnSpc>
              <a:spcBef>
                <a:spcPts val="200"/>
              </a:spcBef>
              <a:spcAft>
                <a:spcPts val="200"/>
              </a:spcAft>
            </a:pPr>
            <a:r>
              <a:rPr lang="tr-TR" altLang="tr-TR"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ANADOLU TİCARET MESLEK LİSELERİ</a:t>
            </a:r>
            <a:endParaRPr lang="tr-TR" altLang="tr-TR"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8" name="Resim 7"/>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948264" y="1916832"/>
            <a:ext cx="2160240" cy="2088232"/>
          </a:xfrm>
          <a:prstGeom prst="rect">
            <a:avLst/>
          </a:prstGeom>
          <a:effectLst>
            <a:softEdge rad="63500"/>
          </a:effectLst>
        </p:spPr>
      </p:pic>
      <p:pic>
        <p:nvPicPr>
          <p:cNvPr id="9" name="Resim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948263" y="4365104"/>
            <a:ext cx="2088233" cy="1800000"/>
          </a:xfrm>
          <a:prstGeom prst="rect">
            <a:avLst/>
          </a:prstGeom>
          <a:effectLst>
            <a:softEdge rad="63500"/>
          </a:effectLst>
        </p:spPr>
      </p:pic>
    </p:spTree>
    <p:extLst>
      <p:ext uri="{BB962C8B-B14F-4D97-AF65-F5344CB8AC3E}">
        <p14:creationId xmlns:p14="http://schemas.microsoft.com/office/powerpoint/2010/main" xmlns="" val="1230316585"/>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idx="1"/>
          </p:nvPr>
        </p:nvSpPr>
        <p:spPr>
          <a:xfrm>
            <a:off x="1038497" y="404813"/>
            <a:ext cx="7659415" cy="6192837"/>
          </a:xfrm>
        </p:spPr>
        <p:txBody>
          <a:bodyPr/>
          <a:lstStyle/>
          <a:p>
            <a:pPr marL="0" indent="0" eaLnBrk="1" hangingPunct="1">
              <a:lnSpc>
                <a:spcPct val="80000"/>
              </a:lnSpc>
              <a:buNone/>
            </a:pPr>
            <a:r>
              <a:rPr lang="tr-TR" altLang="tr-TR" sz="1400" b="1" dirty="0" smtClean="0"/>
              <a:t>MUHASEBE VE FİNANSMAN ALANI</a:t>
            </a:r>
            <a:endParaRPr lang="tr-TR" altLang="tr-TR" sz="1400" dirty="0" smtClean="0"/>
          </a:p>
          <a:p>
            <a:pPr marL="0" indent="0" eaLnBrk="1" hangingPunct="1">
              <a:lnSpc>
                <a:spcPct val="80000"/>
              </a:lnSpc>
              <a:buNone/>
            </a:pPr>
            <a:r>
              <a:rPr lang="tr-TR" altLang="tr-TR" sz="1400" dirty="0" smtClean="0"/>
              <a:t>·          Muhasebe Dalı</a:t>
            </a:r>
          </a:p>
          <a:p>
            <a:pPr marL="0" indent="0" eaLnBrk="1" hangingPunct="1">
              <a:lnSpc>
                <a:spcPct val="80000"/>
              </a:lnSpc>
              <a:buNone/>
            </a:pPr>
            <a:r>
              <a:rPr lang="tr-TR" altLang="tr-TR" sz="1400" dirty="0" smtClean="0"/>
              <a:t>·          Bilgisayarlı Muhasebe Dalı</a:t>
            </a:r>
          </a:p>
          <a:p>
            <a:pPr marL="0" indent="0" eaLnBrk="1" hangingPunct="1">
              <a:lnSpc>
                <a:spcPct val="80000"/>
              </a:lnSpc>
              <a:buNone/>
            </a:pPr>
            <a:r>
              <a:rPr lang="tr-TR" altLang="tr-TR" sz="1400" dirty="0" smtClean="0"/>
              <a:t>·          Bankacılık Dalı</a:t>
            </a:r>
          </a:p>
          <a:p>
            <a:pPr marL="0" indent="0" eaLnBrk="1" hangingPunct="1">
              <a:lnSpc>
                <a:spcPct val="80000"/>
              </a:lnSpc>
              <a:buNone/>
            </a:pPr>
            <a:r>
              <a:rPr lang="tr-TR" altLang="tr-TR" sz="1400" dirty="0" smtClean="0"/>
              <a:t>·          Dış Ticaret Dalı</a:t>
            </a:r>
          </a:p>
          <a:p>
            <a:pPr marL="0" indent="0" eaLnBrk="1" hangingPunct="1">
              <a:lnSpc>
                <a:spcPct val="80000"/>
              </a:lnSpc>
              <a:buNone/>
            </a:pPr>
            <a:r>
              <a:rPr lang="tr-TR" altLang="tr-TR" sz="1400" dirty="0" smtClean="0"/>
              <a:t>·          Borsa Hizmetleri Dalı</a:t>
            </a:r>
          </a:p>
          <a:p>
            <a:pPr marL="0" indent="0" eaLnBrk="1" hangingPunct="1">
              <a:lnSpc>
                <a:spcPct val="80000"/>
              </a:lnSpc>
              <a:buNone/>
            </a:pPr>
            <a:r>
              <a:rPr lang="tr-TR" altLang="tr-TR" sz="1400" dirty="0" smtClean="0"/>
              <a:t>·          Kooperatifçilik Dalı</a:t>
            </a:r>
            <a:endParaRPr lang="tr-TR" altLang="tr-TR" sz="1400" b="1" dirty="0" smtClean="0"/>
          </a:p>
          <a:p>
            <a:pPr marL="0" indent="0" eaLnBrk="1" hangingPunct="1">
              <a:lnSpc>
                <a:spcPct val="80000"/>
              </a:lnSpc>
              <a:buNone/>
            </a:pPr>
            <a:r>
              <a:rPr lang="tr-TR" altLang="tr-TR" sz="1400" b="1" dirty="0" smtClean="0"/>
              <a:t>SİGORTACILIK VE RİSK YÖNETİMİ ALANI</a:t>
            </a:r>
          </a:p>
          <a:p>
            <a:pPr marL="0" indent="0" eaLnBrk="1" hangingPunct="1">
              <a:lnSpc>
                <a:spcPct val="80000"/>
              </a:lnSpc>
              <a:buNone/>
            </a:pPr>
            <a:r>
              <a:rPr lang="tr-TR" altLang="tr-TR" sz="1400" dirty="0" smtClean="0"/>
              <a:t>·          Sigortacılık Dalı</a:t>
            </a:r>
          </a:p>
          <a:p>
            <a:pPr marL="0" indent="0" eaLnBrk="1" hangingPunct="1">
              <a:lnSpc>
                <a:spcPct val="80000"/>
              </a:lnSpc>
              <a:buNone/>
            </a:pPr>
            <a:r>
              <a:rPr lang="tr-TR" altLang="tr-TR" sz="1400" dirty="0" smtClean="0"/>
              <a:t>·          Sigorta Satış Temsilciliği Dalı</a:t>
            </a:r>
            <a:endParaRPr lang="tr-TR" altLang="tr-TR" sz="1400" b="1" dirty="0" smtClean="0"/>
          </a:p>
          <a:p>
            <a:pPr marL="0" indent="0" eaLnBrk="1" hangingPunct="1">
              <a:lnSpc>
                <a:spcPct val="80000"/>
              </a:lnSpc>
              <a:buNone/>
            </a:pPr>
            <a:r>
              <a:rPr lang="tr-TR" altLang="tr-TR" sz="1400" b="1" dirty="0" smtClean="0"/>
              <a:t>PAZARLAMA ALANI</a:t>
            </a:r>
          </a:p>
          <a:p>
            <a:pPr marL="0" indent="0" eaLnBrk="1" hangingPunct="1">
              <a:lnSpc>
                <a:spcPct val="80000"/>
              </a:lnSpc>
              <a:buNone/>
            </a:pPr>
            <a:r>
              <a:rPr lang="tr-TR" altLang="tr-TR" sz="1400" dirty="0" smtClean="0"/>
              <a:t>·          Satış Yönetimi Dalı</a:t>
            </a:r>
          </a:p>
          <a:p>
            <a:pPr marL="0" indent="0" eaLnBrk="1" hangingPunct="1">
              <a:lnSpc>
                <a:spcPct val="80000"/>
              </a:lnSpc>
              <a:buNone/>
            </a:pPr>
            <a:r>
              <a:rPr lang="tr-TR" altLang="tr-TR" sz="1400" dirty="0" smtClean="0"/>
              <a:t>·          </a:t>
            </a:r>
            <a:r>
              <a:rPr lang="tr-TR" altLang="tr-TR" sz="1400" dirty="0" err="1" smtClean="0"/>
              <a:t>Reklâmcılık</a:t>
            </a:r>
            <a:r>
              <a:rPr lang="tr-TR" altLang="tr-TR" sz="1400" dirty="0" smtClean="0"/>
              <a:t> ve Halkla İlişkiler Dalı</a:t>
            </a:r>
          </a:p>
          <a:p>
            <a:pPr marL="0" indent="0" eaLnBrk="1" hangingPunct="1">
              <a:lnSpc>
                <a:spcPct val="80000"/>
              </a:lnSpc>
              <a:buNone/>
            </a:pPr>
            <a:r>
              <a:rPr lang="tr-TR" altLang="tr-TR" sz="1400" dirty="0" smtClean="0"/>
              <a:t>·          Perakendecilik ve Mağaza Yönetimi Dalı</a:t>
            </a:r>
          </a:p>
          <a:p>
            <a:pPr marL="0" indent="0" eaLnBrk="1" hangingPunct="1">
              <a:lnSpc>
                <a:spcPct val="80000"/>
              </a:lnSpc>
              <a:buNone/>
            </a:pPr>
            <a:r>
              <a:rPr lang="tr-TR" altLang="tr-TR" sz="1400" dirty="0" smtClean="0"/>
              <a:t>·          Emlâk Komisyonculuğu Dalı</a:t>
            </a:r>
            <a:endParaRPr lang="tr-TR" altLang="tr-TR" sz="1400" b="1" dirty="0" smtClean="0"/>
          </a:p>
          <a:p>
            <a:pPr marL="0" indent="0" eaLnBrk="1" hangingPunct="1">
              <a:lnSpc>
                <a:spcPct val="80000"/>
              </a:lnSpc>
              <a:buNone/>
            </a:pPr>
            <a:r>
              <a:rPr lang="tr-TR" altLang="tr-TR" sz="1400" b="1" dirty="0" smtClean="0"/>
              <a:t>BÜRO YÖNETİMİ VE SEKRETERLİK ALANI</a:t>
            </a:r>
          </a:p>
          <a:p>
            <a:pPr marL="0" indent="0" eaLnBrk="1" hangingPunct="1">
              <a:lnSpc>
                <a:spcPct val="80000"/>
              </a:lnSpc>
              <a:buNone/>
            </a:pPr>
            <a:r>
              <a:rPr lang="tr-TR" altLang="tr-TR" sz="1400" dirty="0" smtClean="0"/>
              <a:t>·          Yönetim ve Ticaret Sekreterliği Dalı</a:t>
            </a:r>
          </a:p>
          <a:p>
            <a:pPr marL="0" indent="0" eaLnBrk="1" hangingPunct="1">
              <a:lnSpc>
                <a:spcPct val="80000"/>
              </a:lnSpc>
              <a:buNone/>
            </a:pPr>
            <a:r>
              <a:rPr lang="tr-TR" altLang="tr-TR" sz="1400" dirty="0" smtClean="0"/>
              <a:t>·          Hukuk Sekreterliği Dalı</a:t>
            </a:r>
          </a:p>
          <a:p>
            <a:pPr marL="0" indent="0" eaLnBrk="1" hangingPunct="1">
              <a:lnSpc>
                <a:spcPct val="80000"/>
              </a:lnSpc>
              <a:buNone/>
            </a:pPr>
            <a:r>
              <a:rPr lang="tr-TR" altLang="tr-TR" sz="1400" dirty="0" smtClean="0"/>
              <a:t>·          Tıp Sekreterliği Dalı</a:t>
            </a:r>
          </a:p>
          <a:p>
            <a:pPr marL="0" indent="0" eaLnBrk="1" hangingPunct="1">
              <a:lnSpc>
                <a:spcPct val="80000"/>
              </a:lnSpc>
              <a:buNone/>
            </a:pPr>
            <a:r>
              <a:rPr lang="tr-TR" altLang="tr-TR" sz="1400" dirty="0" smtClean="0"/>
              <a:t>·          Yönetici Sekreterliği Dalı</a:t>
            </a:r>
          </a:p>
          <a:p>
            <a:pPr marL="0" indent="0" eaLnBrk="1" hangingPunct="1">
              <a:lnSpc>
                <a:spcPct val="80000"/>
              </a:lnSpc>
              <a:buNone/>
            </a:pPr>
            <a:r>
              <a:rPr lang="tr-TR" altLang="tr-TR" sz="1400" dirty="0" smtClean="0"/>
              <a:t>·          Büro Hizmetleri Dalı</a:t>
            </a:r>
          </a:p>
          <a:p>
            <a:pPr marL="0" indent="0" eaLnBrk="1" hangingPunct="1">
              <a:lnSpc>
                <a:spcPct val="80000"/>
              </a:lnSpc>
              <a:buNone/>
            </a:pPr>
            <a:r>
              <a:rPr lang="tr-TR" altLang="tr-TR" sz="1400" dirty="0" smtClean="0"/>
              <a:t>·          Mahalli İdareler Dalı</a:t>
            </a:r>
            <a:endParaRPr lang="tr-TR" altLang="tr-TR" sz="1400" b="1" dirty="0" smtClean="0"/>
          </a:p>
          <a:p>
            <a:pPr marL="0" indent="0" eaLnBrk="1" hangingPunct="1">
              <a:lnSpc>
                <a:spcPct val="80000"/>
              </a:lnSpc>
              <a:buNone/>
            </a:pPr>
            <a:r>
              <a:rPr lang="tr-TR" altLang="tr-TR" sz="1400" b="1" dirty="0" smtClean="0"/>
              <a:t>BİLGİSAYAR ALANI</a:t>
            </a:r>
          </a:p>
          <a:p>
            <a:pPr marL="0" indent="0" eaLnBrk="1" hangingPunct="1">
              <a:lnSpc>
                <a:spcPct val="80000"/>
              </a:lnSpc>
              <a:buNone/>
            </a:pPr>
            <a:r>
              <a:rPr lang="tr-TR" altLang="tr-TR" sz="1400" dirty="0" smtClean="0"/>
              <a:t>·          Bilgisayar Programcılığı Dalı</a:t>
            </a:r>
          </a:p>
          <a:p>
            <a:pPr marL="0" indent="0" eaLnBrk="1" hangingPunct="1">
              <a:lnSpc>
                <a:spcPct val="80000"/>
              </a:lnSpc>
              <a:buNone/>
            </a:pPr>
            <a:r>
              <a:rPr lang="tr-TR" altLang="tr-TR" sz="1400" dirty="0" smtClean="0"/>
              <a:t>·          Bilgisayar Donanımı Dalı</a:t>
            </a:r>
          </a:p>
          <a:p>
            <a:pPr marL="0" indent="0" eaLnBrk="1" hangingPunct="1">
              <a:lnSpc>
                <a:spcPct val="80000"/>
              </a:lnSpc>
              <a:buNone/>
            </a:pPr>
            <a:r>
              <a:rPr lang="tr-TR" altLang="tr-TR" sz="1400" dirty="0" smtClean="0"/>
              <a:t>·          Masaüstü Yayıncılık Dalı</a:t>
            </a:r>
            <a:r>
              <a:rPr lang="tr-TR" altLang="tr-TR" sz="1400" b="1" dirty="0" smtClean="0"/>
              <a:t>     </a:t>
            </a:r>
            <a:endParaRPr lang="tr-TR" altLang="tr-TR" sz="1400" dirty="0" smtClean="0"/>
          </a:p>
          <a:p>
            <a:pPr marL="0" indent="0" eaLnBrk="1" hangingPunct="1">
              <a:lnSpc>
                <a:spcPct val="80000"/>
              </a:lnSpc>
              <a:buNone/>
            </a:pPr>
            <a:r>
              <a:rPr lang="tr-TR" altLang="tr-TR" sz="1400" dirty="0" smtClean="0"/>
              <a:t> </a:t>
            </a:r>
            <a:endParaRPr lang="tr-TR" altLang="tr-TR" sz="1400" b="1" dirty="0" smtClean="0"/>
          </a:p>
          <a:p>
            <a:pPr marL="0" indent="0" eaLnBrk="1" hangingPunct="1">
              <a:lnSpc>
                <a:spcPct val="80000"/>
              </a:lnSpc>
              <a:buNone/>
            </a:pPr>
            <a:r>
              <a:rPr lang="tr-TR" altLang="tr-TR" sz="1400" b="1" dirty="0" smtClean="0"/>
              <a:t>              Toplam 5 Alan, 21 Dal</a:t>
            </a:r>
            <a:r>
              <a:rPr lang="tr-TR" altLang="tr-TR" sz="1400" dirty="0" smtClean="0"/>
              <a:t> </a:t>
            </a:r>
          </a:p>
        </p:txBody>
      </p:sp>
      <p:sp>
        <p:nvSpPr>
          <p:cNvPr id="2" name="Dikdörtgen 1"/>
          <p:cNvSpPr/>
          <p:nvPr/>
        </p:nvSpPr>
        <p:spPr>
          <a:xfrm>
            <a:off x="1331640" y="5478"/>
            <a:ext cx="7122334" cy="461665"/>
          </a:xfrm>
          <a:prstGeom prst="rect">
            <a:avLst/>
          </a:prstGeom>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r>
              <a:rPr lang="tr-TR" altLang="tr-TR"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ANADOLU TİCARET MESLEK LİSELERİ ALAN VE DALLARI</a:t>
            </a:r>
            <a:endParaRPr lang="tr-TR"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5" name="Resim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364088" y="1124744"/>
            <a:ext cx="3950834" cy="2346626"/>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580112" y="3547651"/>
            <a:ext cx="3600400" cy="2833677"/>
          </a:xfrm>
          <a:prstGeom prst="rect">
            <a:avLst/>
          </a:prstGeom>
        </p:spPr>
      </p:pic>
    </p:spTree>
    <p:extLst>
      <p:ext uri="{BB962C8B-B14F-4D97-AF65-F5344CB8AC3E}">
        <p14:creationId xmlns:p14="http://schemas.microsoft.com/office/powerpoint/2010/main" xmlns="" val="4135644154"/>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468313" y="476250"/>
            <a:ext cx="8229600" cy="6121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a:lstStyle>
          <a:p>
            <a:pPr algn="ctr">
              <a:lnSpc>
                <a:spcPct val="80000"/>
              </a:lnSpc>
              <a:buFontTx/>
              <a:buNone/>
            </a:pPr>
            <a:r>
              <a:rPr lang="tr-TR" altLang="tr-TR" b="1" dirty="0" smtClean="0"/>
              <a:t>Temel eğitimden ortaöğretime geçiş sistemi ile;</a:t>
            </a:r>
          </a:p>
          <a:p>
            <a:pPr algn="ctr">
              <a:lnSpc>
                <a:spcPct val="80000"/>
              </a:lnSpc>
              <a:buFontTx/>
              <a:buNone/>
            </a:pPr>
            <a:endParaRPr lang="tr-TR" altLang="tr-TR" sz="1600" b="1" dirty="0" smtClean="0"/>
          </a:p>
          <a:p>
            <a:pPr>
              <a:lnSpc>
                <a:spcPct val="150000"/>
              </a:lnSpc>
              <a:buFont typeface="Wingdings" pitchFamily="2" charset="2"/>
              <a:buChar char="q"/>
            </a:pPr>
            <a:r>
              <a:rPr lang="tr-TR" altLang="tr-TR" dirty="0" smtClean="0"/>
              <a:t>Fen Liselerine, </a:t>
            </a:r>
          </a:p>
          <a:p>
            <a:pPr>
              <a:lnSpc>
                <a:spcPct val="150000"/>
              </a:lnSpc>
              <a:buFont typeface="Wingdings" pitchFamily="2" charset="2"/>
              <a:buChar char="q"/>
            </a:pPr>
            <a:r>
              <a:rPr lang="tr-TR" altLang="tr-TR" dirty="0" smtClean="0"/>
              <a:t>Sosyal Bilimler Liselerine,</a:t>
            </a:r>
          </a:p>
          <a:p>
            <a:pPr>
              <a:lnSpc>
                <a:spcPct val="150000"/>
              </a:lnSpc>
              <a:buFont typeface="Wingdings" pitchFamily="2" charset="2"/>
              <a:buChar char="q"/>
            </a:pPr>
            <a:r>
              <a:rPr lang="tr-TR" altLang="tr-TR" dirty="0" smtClean="0"/>
              <a:t>Anadolu Liselerine,</a:t>
            </a:r>
          </a:p>
          <a:p>
            <a:pPr>
              <a:lnSpc>
                <a:spcPct val="150000"/>
              </a:lnSpc>
              <a:buFont typeface="Wingdings" pitchFamily="2" charset="2"/>
              <a:buChar char="q"/>
            </a:pPr>
            <a:r>
              <a:rPr lang="tr-TR" altLang="tr-TR" dirty="0" smtClean="0"/>
              <a:t>AİHL ve MTAL proje kısımlarına </a:t>
            </a:r>
          </a:p>
          <a:p>
            <a:pPr>
              <a:lnSpc>
                <a:spcPct val="150000"/>
              </a:lnSpc>
              <a:buNone/>
            </a:pPr>
            <a:r>
              <a:rPr lang="tr-TR" altLang="tr-TR" dirty="0" smtClean="0"/>
              <a:t>sınav puanıyla öğrenci yerleşmektedir.</a:t>
            </a:r>
          </a:p>
        </p:txBody>
      </p:sp>
      <p:pic>
        <p:nvPicPr>
          <p:cNvPr id="7" name="Resim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572132" y="1196752"/>
            <a:ext cx="3427852" cy="3024336"/>
          </a:xfrm>
          <a:prstGeom prst="rect">
            <a:avLst/>
          </a:prstGeom>
          <a:effectLst>
            <a:softEdge rad="63500"/>
          </a:effectLst>
        </p:spPr>
      </p:pic>
    </p:spTree>
    <p:extLst>
      <p:ext uri="{BB962C8B-B14F-4D97-AF65-F5344CB8AC3E}">
        <p14:creationId xmlns:p14="http://schemas.microsoft.com/office/powerpoint/2010/main" xmlns="" val="13981782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179512" y="1577430"/>
            <a:ext cx="6480720" cy="4875758"/>
          </a:xfrm>
        </p:spPr>
        <p:txBody>
          <a:bodyPr>
            <a:normAutofit fontScale="92500"/>
          </a:bodyPr>
          <a:lstStyle/>
          <a:p>
            <a:pPr marL="0" indent="0" algn="ctr">
              <a:lnSpc>
                <a:spcPct val="90000"/>
              </a:lnSpc>
              <a:buNone/>
            </a:pPr>
            <a:r>
              <a:rPr lang="tr-TR" altLang="tr-TR" sz="3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ANADOLU KIZ MESLEK </a:t>
            </a:r>
            <a:r>
              <a:rPr lang="tr-TR" altLang="tr-TR" sz="3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LİSELERİ</a:t>
            </a:r>
          </a:p>
          <a:p>
            <a:pPr algn="just">
              <a:lnSpc>
                <a:spcPct val="90000"/>
              </a:lnSpc>
              <a:buFont typeface="Wingdings" pitchFamily="2" charset="2"/>
              <a:buChar char="Ü"/>
            </a:pPr>
            <a:r>
              <a:rPr lang="tr-TR" altLang="tr-TR" sz="2400" dirty="0" smtClean="0">
                <a:solidFill>
                  <a:schemeClr val="tx2">
                    <a:lumMod val="75000"/>
                  </a:schemeClr>
                </a:solidFill>
              </a:rPr>
              <a:t>İlköğretim okulu üzerine, bazı derslerin öğretimini yabancı dille yapan, öğretim yılı bir yıl hazırlık sınıfından sonra dört yıl olan ve mesleğe yönelik teknik elemanların yetiştirildiği okullardır.</a:t>
            </a:r>
          </a:p>
          <a:p>
            <a:pPr algn="just" eaLnBrk="1" hangingPunct="1">
              <a:lnSpc>
                <a:spcPct val="90000"/>
              </a:lnSpc>
              <a:buFont typeface="Wingdings" pitchFamily="2" charset="2"/>
              <a:buNone/>
            </a:pPr>
            <a:endParaRPr lang="tr-TR" altLang="tr-TR" sz="2400" dirty="0" smtClean="0"/>
          </a:p>
          <a:p>
            <a:pPr algn="just" eaLnBrk="1" hangingPunct="1">
              <a:lnSpc>
                <a:spcPct val="90000"/>
              </a:lnSpc>
              <a:buFont typeface="Wingdings" pitchFamily="2" charset="2"/>
              <a:buChar char="Ü"/>
            </a:pPr>
            <a:r>
              <a:rPr lang="tr-TR" altLang="tr-TR" sz="2400" dirty="0" smtClean="0"/>
              <a:t>Çeşitli meslek alanlarına yönelik 21 alan/bölümde faaliyet göstermektedir. Eğitim İngilizce ve Almanca dillerinden biriyle yapılmaktadır. </a:t>
            </a:r>
          </a:p>
          <a:p>
            <a:pPr algn="just" eaLnBrk="1" hangingPunct="1">
              <a:lnSpc>
                <a:spcPct val="90000"/>
              </a:lnSpc>
              <a:buFont typeface="Wingdings" pitchFamily="2" charset="2"/>
              <a:buNone/>
            </a:pPr>
            <a:endParaRPr lang="tr-TR" altLang="tr-TR" sz="2400" dirty="0" smtClean="0"/>
          </a:p>
          <a:p>
            <a:pPr algn="just" eaLnBrk="1" hangingPunct="1">
              <a:lnSpc>
                <a:spcPct val="90000"/>
              </a:lnSpc>
              <a:buFont typeface="Wingdings" pitchFamily="2" charset="2"/>
              <a:buChar char="Ü"/>
            </a:pPr>
            <a:r>
              <a:rPr lang="tr-TR" altLang="tr-TR" sz="2400" dirty="0" smtClean="0"/>
              <a:t>Bu okullardan teknisyen </a:t>
            </a:r>
            <a:r>
              <a:rPr lang="tr-TR" altLang="tr-TR" sz="2400" dirty="0" err="1" smtClean="0"/>
              <a:t>ünvanı</a:t>
            </a:r>
            <a:r>
              <a:rPr lang="tr-TR" altLang="tr-TR" sz="2400" dirty="0" smtClean="0"/>
              <a:t> ile mezun olanlar, alanları ile ilgili iş yerlerinde çalışabilecekleri gibi, isterlerse yükseköğretim kurumlarına da devam edebilirler.</a:t>
            </a:r>
          </a:p>
        </p:txBody>
      </p:sp>
      <p:sp>
        <p:nvSpPr>
          <p:cNvPr id="5" name="Dikdörtgen 4"/>
          <p:cNvSpPr/>
          <p:nvPr/>
        </p:nvSpPr>
        <p:spPr>
          <a:xfrm>
            <a:off x="755576" y="300157"/>
            <a:ext cx="7416824" cy="584775"/>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tr-TR" sz="32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MESLEKİ VE TEKNİK ANADOLU LİSELERİ</a:t>
            </a:r>
            <a:endParaRPr lang="tr-TR" sz="32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2" name="Resim 1"/>
          <p:cNvPicPr preferRelativeResize="0">
            <a:picLocks/>
          </p:cNvPicPr>
          <p:nvPr/>
        </p:nvPicPr>
        <p:blipFill>
          <a:blip r:embed="rId2">
            <a:extLst>
              <a:ext uri="{28A0092B-C50C-407E-A947-70E740481C1C}">
                <a14:useLocalDpi xmlns:a14="http://schemas.microsoft.com/office/drawing/2010/main" xmlns="" val="0"/>
              </a:ext>
            </a:extLst>
          </a:blip>
          <a:stretch>
            <a:fillRect/>
          </a:stretch>
        </p:blipFill>
        <p:spPr>
          <a:xfrm>
            <a:off x="6735987" y="1484784"/>
            <a:ext cx="2340000" cy="1728000"/>
          </a:xfrm>
          <a:prstGeom prst="rect">
            <a:avLst/>
          </a:prstGeom>
          <a:effectLst>
            <a:softEdge rad="63500"/>
          </a:effectLst>
        </p:spPr>
      </p:pic>
      <p:pic>
        <p:nvPicPr>
          <p:cNvPr id="3" name="Resim 2"/>
          <p:cNvPicPr preferRelativeResize="0">
            <a:picLocks/>
          </p:cNvPicPr>
          <p:nvPr/>
        </p:nvPicPr>
        <p:blipFill>
          <a:blip r:embed="rId3" cstate="print">
            <a:extLst>
              <a:ext uri="{28A0092B-C50C-407E-A947-70E740481C1C}">
                <a14:useLocalDpi xmlns:a14="http://schemas.microsoft.com/office/drawing/2010/main" xmlns="" val="0"/>
              </a:ext>
            </a:extLst>
          </a:blip>
          <a:stretch>
            <a:fillRect/>
          </a:stretch>
        </p:blipFill>
        <p:spPr>
          <a:xfrm>
            <a:off x="6735987" y="3284984"/>
            <a:ext cx="2340000" cy="1728000"/>
          </a:xfrm>
          <a:prstGeom prst="rect">
            <a:avLst/>
          </a:prstGeom>
          <a:effectLst>
            <a:softEdge rad="63500"/>
          </a:effectLst>
        </p:spPr>
      </p:pic>
      <p:pic>
        <p:nvPicPr>
          <p:cNvPr id="7" name="Resim 6"/>
          <p:cNvPicPr preferRelativeResize="0">
            <a:picLocks/>
          </p:cNvPicPr>
          <p:nvPr/>
        </p:nvPicPr>
        <p:blipFill>
          <a:blip r:embed="rId4" cstate="print">
            <a:extLst>
              <a:ext uri="{28A0092B-C50C-407E-A947-70E740481C1C}">
                <a14:useLocalDpi xmlns:a14="http://schemas.microsoft.com/office/drawing/2010/main" xmlns="" val="0"/>
              </a:ext>
            </a:extLst>
          </a:blip>
          <a:stretch>
            <a:fillRect/>
          </a:stretch>
        </p:blipFill>
        <p:spPr>
          <a:xfrm>
            <a:off x="6732240" y="5013368"/>
            <a:ext cx="2340000" cy="1728000"/>
          </a:xfrm>
          <a:prstGeom prst="rect">
            <a:avLst/>
          </a:prstGeom>
          <a:effectLst>
            <a:softEdge rad="63500"/>
          </a:effectLst>
        </p:spPr>
      </p:pic>
    </p:spTree>
    <p:extLst>
      <p:ext uri="{BB962C8B-B14F-4D97-AF65-F5344CB8AC3E}">
        <p14:creationId xmlns:p14="http://schemas.microsoft.com/office/powerpoint/2010/main" xmlns="" val="976928333"/>
      </p:ext>
    </p:extLst>
  </p:cSld>
  <p:clrMapOvr>
    <a:masterClrMapping/>
  </p:clrMapOvr>
  <p:transition spd="slow">
    <p:wheel spokes="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251520" y="1826416"/>
            <a:ext cx="5820940" cy="5031584"/>
          </a:xfrm>
        </p:spPr>
        <p:txBody>
          <a:bodyPr>
            <a:normAutofit lnSpcReduction="10000"/>
          </a:bodyPr>
          <a:lstStyle/>
          <a:p>
            <a:pPr>
              <a:lnSpc>
                <a:spcPct val="160000"/>
              </a:lnSpc>
              <a:spcAft>
                <a:spcPts val="500"/>
              </a:spcAft>
              <a:buFont typeface="Wingdings" pitchFamily="2" charset="2"/>
              <a:buChar char="v"/>
            </a:pPr>
            <a:r>
              <a:rPr lang="tr-TR" altLang="tr-TR" sz="2200" dirty="0"/>
              <a:t>Sağlık Bakanlığına bağlı kamu ve özel yataklı/yataksız sağlık kurum ve kuruluşlarına ara eleman yetiştirmek üzere açılan okullardır. </a:t>
            </a:r>
          </a:p>
          <a:p>
            <a:pPr>
              <a:lnSpc>
                <a:spcPct val="150000"/>
              </a:lnSpc>
              <a:spcAft>
                <a:spcPts val="500"/>
              </a:spcAft>
              <a:buFont typeface="Wingdings" pitchFamily="2" charset="2"/>
              <a:buChar char="v"/>
            </a:pPr>
            <a:r>
              <a:rPr lang="tr-TR" altLang="tr-TR" sz="2200" dirty="0"/>
              <a:t>Türk Millî Eğitiminin genel, sağlık alanının özel amaçları doğrultusunda, ortaöğretim seviyesinde genel kültür, sağlık alanıyla ilgili temel bilim, her alan/dala özel mesleki yeterlilik kazandıran, öğrencileri hayata, sağlık alanına ve yükseköğrenime hazırlayan, yabancı dil olarak İngilizce öğretilmesini </a:t>
            </a:r>
            <a:r>
              <a:rPr lang="tr-TR" altLang="tr-TR" sz="2200" dirty="0" smtClean="0"/>
              <a:t>amaçlar.</a:t>
            </a:r>
            <a:endParaRPr lang="tr-TR" altLang="tr-TR" sz="2200" dirty="0"/>
          </a:p>
        </p:txBody>
      </p:sp>
      <p:grpSp>
        <p:nvGrpSpPr>
          <p:cNvPr id="7" name="Grup 6"/>
          <p:cNvGrpSpPr/>
          <p:nvPr/>
        </p:nvGrpSpPr>
        <p:grpSpPr>
          <a:xfrm>
            <a:off x="6228512" y="1484784"/>
            <a:ext cx="2952000" cy="1800000"/>
            <a:chOff x="0" y="0"/>
            <a:chExt cx="3287485" cy="1948543"/>
          </a:xfrm>
        </p:grpSpPr>
        <p:pic>
          <p:nvPicPr>
            <p:cNvPr id="9" name="Resim 8"/>
            <p:cNvPicPr>
              <a:picLocks/>
            </p:cNvPicPr>
            <p:nvPr/>
          </p:nvPicPr>
          <p:blipFill>
            <a:blip r:embed="rId2" cstate="print">
              <a:extLst>
                <a:ext uri="{BEBA8EAE-BF5A-486C-A8C5-ECC9F3942E4B}">
                  <a14:imgProps xmlns:a14="http://schemas.microsoft.com/office/drawing/2010/main" xmlns="">
                    <a14:imgLayer r:embed="rId3">
                      <a14:imgEffect>
                        <a14:sharpenSoften amount="25000"/>
                      </a14:imgEffect>
                    </a14:imgLayer>
                  </a14:imgProps>
                </a:ext>
                <a:ext uri="{28A0092B-C50C-407E-A947-70E740481C1C}">
                  <a14:useLocalDpi xmlns:a14="http://schemas.microsoft.com/office/drawing/2010/main" xmlns="" val="0"/>
                </a:ext>
              </a:extLst>
            </a:blip>
            <a:stretch>
              <a:fillRect/>
            </a:stretch>
          </p:blipFill>
          <p:spPr>
            <a:xfrm>
              <a:off x="43542" y="0"/>
              <a:ext cx="3243943" cy="1948543"/>
            </a:xfrm>
            <a:prstGeom prst="rect">
              <a:avLst/>
            </a:prstGeom>
            <a:effectLst>
              <a:softEdge rad="63500"/>
            </a:effectLst>
          </p:spPr>
        </p:pic>
        <p:pic>
          <p:nvPicPr>
            <p:cNvPr id="10" name="Resim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21772"/>
              <a:ext cx="609600" cy="609600"/>
            </a:xfrm>
            <a:prstGeom prst="ellipse">
              <a:avLst/>
            </a:prstGeom>
          </p:spPr>
        </p:pic>
      </p:grpSp>
      <p:sp>
        <p:nvSpPr>
          <p:cNvPr id="3" name="Dikdörtgen 2"/>
          <p:cNvSpPr/>
          <p:nvPr/>
        </p:nvSpPr>
        <p:spPr>
          <a:xfrm>
            <a:off x="2051720" y="1264830"/>
            <a:ext cx="3800016" cy="480131"/>
          </a:xfrm>
          <a:prstGeom prst="rect">
            <a:avLst/>
          </a:prstGeom>
        </p:spPr>
        <p:txBody>
          <a:bodyPr wrap="none">
            <a:spAutoFit/>
          </a:bodyPr>
          <a:lstStyle/>
          <a:p>
            <a:pPr algn="ctr">
              <a:lnSpc>
                <a:spcPct val="90000"/>
              </a:lnSpc>
            </a:pPr>
            <a:r>
              <a:rPr lang="tr-TR" altLang="tr-TR"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SAĞLIK MESLEK </a:t>
            </a:r>
            <a:r>
              <a:rPr lang="tr-TR" altLang="tr-TR"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LİSELERİ</a:t>
            </a:r>
          </a:p>
        </p:txBody>
      </p:sp>
      <p:pic>
        <p:nvPicPr>
          <p:cNvPr id="2" name="Resim 1"/>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361490" y="3212976"/>
            <a:ext cx="2747014" cy="1800000"/>
          </a:xfrm>
          <a:prstGeom prst="rect">
            <a:avLst/>
          </a:prstGeom>
          <a:effectLst>
            <a:softEdge rad="63500"/>
          </a:effectLst>
        </p:spPr>
      </p:pic>
      <p:pic>
        <p:nvPicPr>
          <p:cNvPr id="4" name="Resim 3"/>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406517" y="4941168"/>
            <a:ext cx="2702388" cy="1800000"/>
          </a:xfrm>
          <a:prstGeom prst="rect">
            <a:avLst/>
          </a:prstGeom>
          <a:effectLst>
            <a:softEdge rad="63500"/>
          </a:effectLst>
        </p:spPr>
      </p:pic>
      <p:sp>
        <p:nvSpPr>
          <p:cNvPr id="11" name="Dikdörtgen 10"/>
          <p:cNvSpPr/>
          <p:nvPr/>
        </p:nvSpPr>
        <p:spPr>
          <a:xfrm>
            <a:off x="755576" y="300157"/>
            <a:ext cx="7416824" cy="584775"/>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tr-TR" sz="32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MESLEKİ VE TEKNİK ANADOLU LİSELERİ</a:t>
            </a:r>
            <a:endParaRPr lang="tr-TR" sz="32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xmlns="" val="1559276189"/>
      </p:ext>
    </p:extLst>
  </p:cSld>
  <p:clrMapOvr>
    <a:masterClrMapping/>
  </p:clrMapOvr>
  <p:transition spd="slow">
    <p:wheel spokes="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714348" y="1124744"/>
            <a:ext cx="8072494" cy="5518966"/>
          </a:xfrm>
        </p:spPr>
        <p:txBody>
          <a:bodyPr>
            <a:normAutofit/>
          </a:bodyPr>
          <a:lstStyle/>
          <a:p>
            <a:pPr marL="0" indent="0">
              <a:buNone/>
            </a:pPr>
            <a:r>
              <a:rPr lang="tr-TR" sz="1600" dirty="0" smtClean="0"/>
              <a:t>     Sağlık </a:t>
            </a:r>
            <a:r>
              <a:rPr lang="tr-TR" sz="1600" dirty="0"/>
              <a:t>meslek lisesi mezunlarının kazanacağı unvanlarda da değişiklik yapıldı. Buna göre, sağlık meslek liselerinden sadece  “</a:t>
            </a:r>
            <a:r>
              <a:rPr lang="tr-TR" sz="1600" b="1" dirty="0">
                <a:solidFill>
                  <a:srgbClr val="FF0000"/>
                </a:solidFill>
              </a:rPr>
              <a:t>hemşire yardımcısı”, “ebe yardımcısı” ve “sağlık bakım teknisyeni” </a:t>
            </a:r>
            <a:r>
              <a:rPr lang="tr-TR" sz="1600" dirty="0"/>
              <a:t>unvanı ile mezun olunabilecek.</a:t>
            </a:r>
          </a:p>
          <a:p>
            <a:pPr marL="0" indent="0">
              <a:buNone/>
            </a:pPr>
            <a:r>
              <a:rPr lang="tr-TR" sz="1600" b="1" dirty="0" smtClean="0"/>
              <a:t>BU </a:t>
            </a:r>
            <a:r>
              <a:rPr lang="tr-TR" sz="1600" b="1" dirty="0"/>
              <a:t>UNVANLARLA MEZUN OLACAKLARIN GÖREV TANIMLARI ŞÖYLE:</a:t>
            </a:r>
            <a:endParaRPr lang="tr-TR" sz="1600" dirty="0"/>
          </a:p>
          <a:p>
            <a:pPr marL="0" indent="0">
              <a:buNone/>
            </a:pPr>
            <a:r>
              <a:rPr lang="tr-TR" sz="1600" dirty="0"/>
              <a:t> </a:t>
            </a:r>
            <a:r>
              <a:rPr lang="tr-TR" sz="1600" dirty="0" smtClean="0"/>
              <a:t>**</a:t>
            </a:r>
            <a:r>
              <a:rPr lang="tr-TR" sz="1600" b="1" dirty="0"/>
              <a:t>Hemşire yardımcısı; </a:t>
            </a:r>
            <a:r>
              <a:rPr lang="tr-TR" sz="1600" dirty="0"/>
              <a:t>sağlık meslek liselerinin hemşire yardımcılığı programından mezun olup hemşire nezaretinde yardımcı olarak çalışan, ayrıca hastaların günlük yaşam aktivitelerinin yerine getirilmesi, beslenme programının uygulanması, kişisel bakım ve temizliği ile sağlık hizmetlerine ulaşımında yardımcı olan ve refakat eden sağlık teknisyenidir.</a:t>
            </a:r>
          </a:p>
          <a:p>
            <a:pPr marL="0" indent="0">
              <a:buNone/>
            </a:pPr>
            <a:r>
              <a:rPr lang="tr-TR" sz="1600" dirty="0" smtClean="0"/>
              <a:t>**</a:t>
            </a:r>
            <a:r>
              <a:rPr lang="tr-TR" sz="1600" b="1" dirty="0"/>
              <a:t>Ebe yardımcısı; </a:t>
            </a:r>
            <a:r>
              <a:rPr lang="tr-TR" sz="1600" dirty="0"/>
              <a:t>sağlık meslek liselerinin ebe yardımcılığı programından mezun olup ebelerin nezaretinde yardımcı olarak çalışan, ayrıca hastaların günlük yaşam aktivitelerinin yerine getirilmesi, beslenme programının uygulanması, kişisel bakım ve temizliği ile sağlık hizmetlerine ulaşımında yardımcı olan ve refakat eden sağlık teknisyenidir.</a:t>
            </a:r>
          </a:p>
          <a:p>
            <a:pPr marL="0" indent="0">
              <a:buNone/>
            </a:pPr>
            <a:r>
              <a:rPr lang="tr-TR" sz="1600" dirty="0" smtClean="0"/>
              <a:t>** </a:t>
            </a:r>
            <a:r>
              <a:rPr lang="tr-TR" sz="1600" b="1" dirty="0"/>
              <a:t>Sağlık </a:t>
            </a:r>
            <a:r>
              <a:rPr lang="tr-TR" sz="1600" b="1" dirty="0" smtClean="0"/>
              <a:t>bakım </a:t>
            </a:r>
            <a:r>
              <a:rPr lang="tr-TR" sz="1600" b="1" dirty="0"/>
              <a:t>teknisyeni; </a:t>
            </a:r>
            <a:r>
              <a:rPr lang="tr-TR" sz="1600" dirty="0"/>
              <a:t>sağlık meslek liselerinin sağlık bakım teknisyenliği programından mezun olup en az tekniker düzeyindeki sağlık meslek mensuplarının nezaretinde yardımcı olarak çalışan, ayrıca hastaların günlük yaşam aktivitelerinin yerine getirilmesi, beslenme programının uygulanması, kişisel bakım ve temizliği ile sağlık hizmetlerine ulaşımında yardımcı olan ve refakat eden sağlık meslek mensubudur.”</a:t>
            </a:r>
          </a:p>
          <a:p>
            <a:pPr marL="0" indent="0">
              <a:buNone/>
            </a:pPr>
            <a:r>
              <a:rPr lang="tr-TR" sz="1200" dirty="0"/>
              <a:t> </a:t>
            </a:r>
            <a:endParaRPr lang="tr-TR" altLang="tr-TR" sz="1050" dirty="0" smtClean="0"/>
          </a:p>
        </p:txBody>
      </p:sp>
      <p:sp>
        <p:nvSpPr>
          <p:cNvPr id="3" name="Dikdörtgen 2"/>
          <p:cNvSpPr/>
          <p:nvPr/>
        </p:nvSpPr>
        <p:spPr>
          <a:xfrm>
            <a:off x="2768768" y="116632"/>
            <a:ext cx="4519762" cy="867930"/>
          </a:xfrm>
          <a:prstGeom prst="rect">
            <a:avLst/>
          </a:prstGeom>
        </p:spPr>
        <p:txBody>
          <a:bodyPr wrap="none">
            <a:spAutoFit/>
          </a:bodyPr>
          <a:lstStyle/>
          <a:p>
            <a:pPr algn="ctr">
              <a:lnSpc>
                <a:spcPct val="90000"/>
              </a:lnSpc>
            </a:pPr>
            <a:r>
              <a:rPr lang="tr-TR" altLang="tr-TR"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SAĞLIK </a:t>
            </a:r>
            <a:r>
              <a:rPr lang="tr-TR" altLang="tr-TR"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MESLEK </a:t>
            </a:r>
            <a:r>
              <a:rPr lang="tr-TR" altLang="tr-TR"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LİSELERİNDE </a:t>
            </a:r>
          </a:p>
          <a:p>
            <a:pPr algn="ctr">
              <a:lnSpc>
                <a:spcPct val="90000"/>
              </a:lnSpc>
            </a:pPr>
            <a:r>
              <a:rPr lang="tr-TR" altLang="tr-TR"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ALANLARIN </a:t>
            </a:r>
            <a:r>
              <a:rPr lang="tr-TR" altLang="tr-TR"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SON </a:t>
            </a:r>
            <a:r>
              <a:rPr lang="tr-TR" altLang="tr-TR"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DURUMU</a:t>
            </a:r>
            <a:endParaRPr lang="tr-TR" altLang="tr-TR"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xmlns="" val="2291339164"/>
      </p:ext>
    </p:extLst>
  </p:cSld>
  <p:clrMapOvr>
    <a:masterClrMapping/>
  </p:clrMapOvr>
  <p:transition spd="slow">
    <p:wheel spokes="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179512" y="1826416"/>
            <a:ext cx="8280920" cy="4986960"/>
          </a:xfrm>
        </p:spPr>
        <p:txBody>
          <a:bodyPr>
            <a:normAutofit fontScale="92500" lnSpcReduction="20000"/>
          </a:bodyPr>
          <a:lstStyle/>
          <a:p>
            <a:pPr algn="just">
              <a:lnSpc>
                <a:spcPct val="80000"/>
              </a:lnSpc>
              <a:spcAft>
                <a:spcPts val="600"/>
              </a:spcAft>
              <a:buFont typeface="Wingdings" pitchFamily="2" charset="2"/>
              <a:buChar char="v"/>
            </a:pPr>
            <a:r>
              <a:rPr lang="tr-TR" altLang="tr-TR" dirty="0"/>
              <a:t>Toplumların gelişmesi ülkeler arası ilişkilerin yoğunlaşması ve iletişimin ön plana çıkması sonucu önem kazanan iletişim alanında istihdam edilecek yabancı dil bilir nitelikli insan gücünü yetiştiren, öğrencileri hem mesleğe hem de yüksek öğretime hazırlayan okullardır. </a:t>
            </a:r>
          </a:p>
          <a:p>
            <a:pPr algn="just">
              <a:lnSpc>
                <a:spcPct val="80000"/>
              </a:lnSpc>
              <a:spcAft>
                <a:spcPts val="200"/>
              </a:spcAft>
              <a:buFont typeface="Wingdings" pitchFamily="2" charset="2"/>
              <a:buChar char="v"/>
            </a:pPr>
            <a:endParaRPr lang="tr-TR" altLang="tr-TR" sz="1000" dirty="0"/>
          </a:p>
          <a:p>
            <a:pPr algn="just">
              <a:lnSpc>
                <a:spcPct val="80000"/>
              </a:lnSpc>
              <a:spcAft>
                <a:spcPts val="200"/>
              </a:spcAft>
              <a:buFont typeface="Wingdings" pitchFamily="2" charset="2"/>
              <a:buChar char="v"/>
            </a:pPr>
            <a:r>
              <a:rPr lang="tr-TR" altLang="tr-TR" dirty="0"/>
              <a:t>Öğretim süresi 4 yıldır.</a:t>
            </a:r>
          </a:p>
          <a:p>
            <a:pPr algn="just">
              <a:lnSpc>
                <a:spcPct val="80000"/>
              </a:lnSpc>
              <a:spcAft>
                <a:spcPts val="200"/>
              </a:spcAft>
              <a:buFont typeface="Wingdings" pitchFamily="2" charset="2"/>
              <a:buChar char="v"/>
            </a:pPr>
            <a:r>
              <a:rPr lang="tr-TR" altLang="tr-TR" dirty="0" smtClean="0"/>
              <a:t>Bu </a:t>
            </a:r>
            <a:r>
              <a:rPr lang="tr-TR" altLang="tr-TR" dirty="0"/>
              <a:t>okullarda; </a:t>
            </a:r>
          </a:p>
          <a:p>
            <a:pPr algn="just">
              <a:lnSpc>
                <a:spcPct val="80000"/>
              </a:lnSpc>
              <a:spcAft>
                <a:spcPts val="200"/>
              </a:spcAft>
              <a:buFont typeface="Wingdings" pitchFamily="2" charset="2"/>
              <a:buChar char="v"/>
            </a:pPr>
            <a:r>
              <a:rPr lang="tr-TR" altLang="tr-TR" dirty="0"/>
              <a:t>Gazetecilik, </a:t>
            </a:r>
          </a:p>
          <a:p>
            <a:pPr algn="just">
              <a:lnSpc>
                <a:spcPct val="80000"/>
              </a:lnSpc>
              <a:spcAft>
                <a:spcPts val="200"/>
              </a:spcAft>
              <a:buFont typeface="Wingdings" pitchFamily="2" charset="2"/>
              <a:buChar char="v"/>
            </a:pPr>
            <a:r>
              <a:rPr lang="tr-TR" altLang="tr-TR" dirty="0"/>
              <a:t>Radyo-Televizyon, </a:t>
            </a:r>
          </a:p>
          <a:p>
            <a:pPr algn="just">
              <a:lnSpc>
                <a:spcPct val="80000"/>
              </a:lnSpc>
              <a:spcAft>
                <a:spcPts val="200"/>
              </a:spcAft>
              <a:buFont typeface="Wingdings" pitchFamily="2" charset="2"/>
              <a:buChar char="v"/>
            </a:pPr>
            <a:r>
              <a:rPr lang="tr-TR" altLang="tr-TR" dirty="0"/>
              <a:t>Halkla İlişkiler </a:t>
            </a:r>
          </a:p>
          <a:p>
            <a:pPr algn="just">
              <a:lnSpc>
                <a:spcPct val="80000"/>
              </a:lnSpc>
              <a:spcAft>
                <a:spcPts val="200"/>
              </a:spcAft>
              <a:buFont typeface="Wingdings" pitchFamily="2" charset="2"/>
              <a:buChar char="v"/>
            </a:pPr>
            <a:r>
              <a:rPr lang="tr-TR" altLang="tr-TR" dirty="0"/>
              <a:t>Tanıtım alanları bulunmaktadır.</a:t>
            </a:r>
          </a:p>
          <a:p>
            <a:pPr marL="0" indent="0" algn="just">
              <a:lnSpc>
                <a:spcPct val="80000"/>
              </a:lnSpc>
              <a:spcAft>
                <a:spcPts val="200"/>
              </a:spcAft>
              <a:buNone/>
            </a:pPr>
            <a:r>
              <a:rPr lang="tr-TR" altLang="tr-TR" dirty="0"/>
              <a:t>Mezunlar, </a:t>
            </a:r>
            <a:r>
              <a:rPr lang="tr-TR" altLang="tr-TR" b="1" dirty="0"/>
              <a:t>Gazetecilik, Radyo-Televizyon, Halkla İlişkiler ve Tanıtım</a:t>
            </a:r>
            <a:r>
              <a:rPr lang="tr-TR" altLang="tr-TR" dirty="0"/>
              <a:t> alanlarında faaliyette bulunan, kamu ve özel sektöre bağlı kurum ve kuruluşlarda görev alabilecekleri gibi, kendi işyerlerini de kurup çalıştırabilirler.</a:t>
            </a:r>
          </a:p>
          <a:p>
            <a:pPr marL="0" indent="0" algn="just" eaLnBrk="1" hangingPunct="1">
              <a:lnSpc>
                <a:spcPct val="80000"/>
              </a:lnSpc>
              <a:buNone/>
            </a:pPr>
            <a:endParaRPr lang="tr-TR" altLang="tr-TR" sz="2800" dirty="0" smtClean="0"/>
          </a:p>
        </p:txBody>
      </p:sp>
      <p:sp>
        <p:nvSpPr>
          <p:cNvPr id="3" name="Dikdörtgen 2"/>
          <p:cNvSpPr/>
          <p:nvPr/>
        </p:nvSpPr>
        <p:spPr>
          <a:xfrm>
            <a:off x="1611027" y="1250898"/>
            <a:ext cx="5705921" cy="480131"/>
          </a:xfrm>
          <a:prstGeom prst="rect">
            <a:avLst/>
          </a:prstGeom>
        </p:spPr>
        <p:txBody>
          <a:bodyPr wrap="none">
            <a:spAutoFit/>
          </a:bodyPr>
          <a:lstStyle/>
          <a:p>
            <a:pPr algn="ctr">
              <a:lnSpc>
                <a:spcPct val="90000"/>
              </a:lnSpc>
            </a:pPr>
            <a:r>
              <a:rPr lang="tr-TR" altLang="tr-TR"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ANADOLU İLETİŞİM MESLEK LİSELERİ </a:t>
            </a:r>
          </a:p>
        </p:txBody>
      </p:sp>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436096" y="3068960"/>
            <a:ext cx="2974804" cy="2160000"/>
          </a:xfrm>
          <a:prstGeom prst="rect">
            <a:avLst/>
          </a:prstGeom>
          <a:effectLst>
            <a:softEdge rad="63500"/>
          </a:effectLst>
        </p:spPr>
      </p:pic>
      <p:sp>
        <p:nvSpPr>
          <p:cNvPr id="6" name="Dikdörtgen 5"/>
          <p:cNvSpPr/>
          <p:nvPr/>
        </p:nvSpPr>
        <p:spPr>
          <a:xfrm>
            <a:off x="755576" y="300157"/>
            <a:ext cx="7416824" cy="584775"/>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tr-TR" sz="32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MESLEKİ VE TEKNİK ANADOLU LİSELERİ</a:t>
            </a:r>
            <a:endParaRPr lang="tr-TR" sz="32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xmlns="" val="2684842391"/>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251520" y="1682400"/>
            <a:ext cx="5832648" cy="5175600"/>
          </a:xfrm>
        </p:spPr>
        <p:txBody>
          <a:bodyPr>
            <a:normAutofit/>
          </a:bodyPr>
          <a:lstStyle/>
          <a:p>
            <a:pPr algn="just">
              <a:lnSpc>
                <a:spcPct val="80000"/>
              </a:lnSpc>
              <a:spcAft>
                <a:spcPts val="200"/>
              </a:spcAft>
              <a:buFont typeface="Wingdings" pitchFamily="2" charset="2"/>
              <a:buChar char="q"/>
            </a:pPr>
            <a:r>
              <a:rPr lang="tr-TR" altLang="tr-TR" dirty="0"/>
              <a:t>Turizm ve bunun temel alt yapısını oluşturan konaklama sektörünün ihtiyaç duyduğu yabancı dil bilir nitelikli elemanları yetiştiren okullardır. </a:t>
            </a:r>
          </a:p>
          <a:p>
            <a:pPr algn="just">
              <a:lnSpc>
                <a:spcPct val="80000"/>
              </a:lnSpc>
              <a:spcAft>
                <a:spcPts val="200"/>
              </a:spcAft>
              <a:buFont typeface="Wingdings" pitchFamily="2" charset="2"/>
              <a:buChar char="q"/>
            </a:pPr>
            <a:r>
              <a:rPr lang="tr-TR" altLang="tr-TR" dirty="0"/>
              <a:t>Öğretim süresi 4 yıldır.</a:t>
            </a:r>
          </a:p>
          <a:p>
            <a:pPr marL="0" indent="0" algn="just">
              <a:lnSpc>
                <a:spcPct val="80000"/>
              </a:lnSpc>
              <a:spcAft>
                <a:spcPts val="200"/>
              </a:spcAft>
              <a:buNone/>
            </a:pPr>
            <a:r>
              <a:rPr lang="tr-TR" altLang="tr-TR" dirty="0"/>
              <a:t>Bu okullarda; </a:t>
            </a:r>
          </a:p>
          <a:p>
            <a:pPr algn="just">
              <a:lnSpc>
                <a:spcPct val="80000"/>
              </a:lnSpc>
              <a:spcAft>
                <a:spcPts val="200"/>
              </a:spcAft>
              <a:buFont typeface="Wingdings" pitchFamily="2" charset="2"/>
              <a:buChar char="§"/>
            </a:pPr>
            <a:r>
              <a:rPr lang="tr-TR" altLang="tr-TR" dirty="0"/>
              <a:t>Resepsiyon, </a:t>
            </a:r>
          </a:p>
          <a:p>
            <a:pPr algn="just">
              <a:lnSpc>
                <a:spcPct val="80000"/>
              </a:lnSpc>
              <a:spcAft>
                <a:spcPts val="200"/>
              </a:spcAft>
              <a:buFont typeface="Wingdings" pitchFamily="2" charset="2"/>
              <a:buChar char="§"/>
            </a:pPr>
            <a:r>
              <a:rPr lang="tr-TR" altLang="tr-TR" dirty="0"/>
              <a:t>Servis, Mutfak, </a:t>
            </a:r>
          </a:p>
          <a:p>
            <a:pPr algn="just">
              <a:lnSpc>
                <a:spcPct val="80000"/>
              </a:lnSpc>
              <a:spcAft>
                <a:spcPts val="200"/>
              </a:spcAft>
              <a:buFont typeface="Wingdings" pitchFamily="2" charset="2"/>
              <a:buChar char="§"/>
            </a:pPr>
            <a:r>
              <a:rPr lang="tr-TR" altLang="tr-TR" dirty="0"/>
              <a:t>Kat Hizmetleri, </a:t>
            </a:r>
          </a:p>
          <a:p>
            <a:pPr algn="just">
              <a:lnSpc>
                <a:spcPct val="80000"/>
              </a:lnSpc>
              <a:spcAft>
                <a:spcPts val="200"/>
              </a:spcAft>
              <a:buFont typeface="Wingdings" pitchFamily="2" charset="2"/>
              <a:buChar char="§"/>
            </a:pPr>
            <a:r>
              <a:rPr lang="tr-TR" altLang="tr-TR" dirty="0"/>
              <a:t>Seyahat Acenteciliği bölümleri bulunmaktadır.</a:t>
            </a:r>
          </a:p>
          <a:p>
            <a:pPr marL="0" indent="0" algn="just" eaLnBrk="1" hangingPunct="1">
              <a:lnSpc>
                <a:spcPct val="80000"/>
              </a:lnSpc>
              <a:buNone/>
            </a:pPr>
            <a:endParaRPr lang="tr-TR" altLang="tr-TR" sz="2800" dirty="0" smtClean="0"/>
          </a:p>
        </p:txBody>
      </p:sp>
      <p:sp>
        <p:nvSpPr>
          <p:cNvPr id="3" name="Dikdörtgen 2"/>
          <p:cNvSpPr/>
          <p:nvPr/>
        </p:nvSpPr>
        <p:spPr>
          <a:xfrm>
            <a:off x="713866" y="1174780"/>
            <a:ext cx="7641323" cy="480131"/>
          </a:xfrm>
          <a:prstGeom prst="rect">
            <a:avLst/>
          </a:prstGeom>
        </p:spPr>
        <p:txBody>
          <a:bodyPr wrap="none">
            <a:spAutoFit/>
          </a:bodyPr>
          <a:lstStyle/>
          <a:p>
            <a:pPr algn="ctr">
              <a:lnSpc>
                <a:spcPct val="90000"/>
              </a:lnSpc>
            </a:pPr>
            <a:r>
              <a:rPr lang="tr-TR" altLang="tr-TR"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ANADOLU OTELCİLİK VE TURİZM MESLEK LİSELERİ </a:t>
            </a:r>
          </a:p>
        </p:txBody>
      </p:sp>
      <p:pic>
        <p:nvPicPr>
          <p:cNvPr id="2" name="Resim 1"/>
          <p:cNvPicPr preferRelativeResize="0">
            <a:picLocks/>
          </p:cNvPicPr>
          <p:nvPr/>
        </p:nvPicPr>
        <p:blipFill>
          <a:blip r:embed="rId2">
            <a:extLst>
              <a:ext uri="{28A0092B-C50C-407E-A947-70E740481C1C}">
                <a14:useLocalDpi xmlns:a14="http://schemas.microsoft.com/office/drawing/2010/main" xmlns="" val="0"/>
              </a:ext>
            </a:extLst>
          </a:blip>
          <a:stretch>
            <a:fillRect/>
          </a:stretch>
        </p:blipFill>
        <p:spPr>
          <a:xfrm>
            <a:off x="6228504" y="1652481"/>
            <a:ext cx="2880000" cy="1584000"/>
          </a:xfrm>
          <a:prstGeom prst="rect">
            <a:avLst/>
          </a:prstGeom>
          <a:effectLst>
            <a:softEdge rad="63500"/>
          </a:effectLst>
        </p:spPr>
      </p:pic>
      <p:pic>
        <p:nvPicPr>
          <p:cNvPr id="4" name="Resim 3"/>
          <p:cNvPicPr preferRelativeResize="0">
            <a:picLocks/>
          </p:cNvPicPr>
          <p:nvPr/>
        </p:nvPicPr>
        <p:blipFill>
          <a:blip r:embed="rId3" cstate="print">
            <a:extLst>
              <a:ext uri="{28A0092B-C50C-407E-A947-70E740481C1C}">
                <a14:useLocalDpi xmlns:a14="http://schemas.microsoft.com/office/drawing/2010/main" xmlns="" val="0"/>
              </a:ext>
            </a:extLst>
          </a:blip>
          <a:stretch>
            <a:fillRect/>
          </a:stretch>
        </p:blipFill>
        <p:spPr>
          <a:xfrm>
            <a:off x="6300512" y="3208852"/>
            <a:ext cx="2880000" cy="1584000"/>
          </a:xfrm>
          <a:prstGeom prst="rect">
            <a:avLst/>
          </a:prstGeom>
          <a:effectLst>
            <a:softEdge rad="63500"/>
          </a:effectLst>
        </p:spPr>
      </p:pic>
      <p:pic>
        <p:nvPicPr>
          <p:cNvPr id="9" name="Resim 8"/>
          <p:cNvPicPr/>
          <p:nvPr/>
        </p:nvPicPr>
        <p:blipFill>
          <a:blip r:embed="rId4" cstate="print">
            <a:extLst>
              <a:ext uri="{28A0092B-C50C-407E-A947-70E740481C1C}">
                <a14:useLocalDpi xmlns:a14="http://schemas.microsoft.com/office/drawing/2010/main" xmlns="" val="0"/>
              </a:ext>
            </a:extLst>
          </a:blip>
          <a:stretch>
            <a:fillRect/>
          </a:stretch>
        </p:blipFill>
        <p:spPr>
          <a:xfrm>
            <a:off x="6300512" y="4744372"/>
            <a:ext cx="2880000" cy="1584000"/>
          </a:xfrm>
          <a:prstGeom prst="rect">
            <a:avLst/>
          </a:prstGeom>
          <a:effectLst>
            <a:softEdge rad="63500"/>
          </a:effectLst>
        </p:spPr>
      </p:pic>
      <p:sp>
        <p:nvSpPr>
          <p:cNvPr id="10" name="Dikdörtgen 9"/>
          <p:cNvSpPr/>
          <p:nvPr/>
        </p:nvSpPr>
        <p:spPr>
          <a:xfrm>
            <a:off x="755576" y="300157"/>
            <a:ext cx="7416824" cy="584775"/>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tr-TR" sz="32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MESLEKİ VE TEKNİK ANADOLU LİSELERİ</a:t>
            </a:r>
            <a:endParaRPr lang="tr-TR" sz="32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xmlns="" val="2128959630"/>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179512" y="1826416"/>
            <a:ext cx="6799877" cy="5031584"/>
          </a:xfrm>
        </p:spPr>
        <p:txBody>
          <a:bodyPr>
            <a:normAutofit/>
          </a:bodyPr>
          <a:lstStyle/>
          <a:p>
            <a:pPr algn="just">
              <a:buFont typeface="Wingdings" pitchFamily="2" charset="2"/>
              <a:buChar char="q"/>
            </a:pPr>
            <a:r>
              <a:rPr lang="tr-TR" altLang="tr-TR" sz="2400" dirty="0" smtClean="0"/>
              <a:t>Anadolu </a:t>
            </a:r>
            <a:r>
              <a:rPr lang="tr-TR" altLang="tr-TR" sz="2400" dirty="0"/>
              <a:t>Güzel Sanatlar Liseleri, yetenekli olan öğrencilerin yaratıcı, yapıcı ve yorum yeteneklerini geliştirmek, öğrencileri yetenekleri doğrultusunda araştırıcı ve geliştirici çalışmalara yöneltmektir. </a:t>
            </a:r>
          </a:p>
          <a:p>
            <a:pPr algn="just">
              <a:lnSpc>
                <a:spcPct val="80000"/>
              </a:lnSpc>
              <a:buFont typeface="Wingdings" pitchFamily="2" charset="2"/>
              <a:buChar char="q"/>
            </a:pPr>
            <a:endParaRPr lang="tr-TR" altLang="tr-TR" sz="2400" dirty="0" smtClean="0"/>
          </a:p>
          <a:p>
            <a:pPr algn="just">
              <a:lnSpc>
                <a:spcPct val="80000"/>
              </a:lnSpc>
              <a:buFont typeface="Wingdings" pitchFamily="2" charset="2"/>
              <a:buChar char="q"/>
            </a:pPr>
            <a:r>
              <a:rPr lang="tr-TR" altLang="tr-TR" sz="2400" dirty="0" smtClean="0"/>
              <a:t>Anadolu </a:t>
            </a:r>
            <a:r>
              <a:rPr lang="tr-TR" altLang="tr-TR" sz="2400" dirty="0"/>
              <a:t>Güzel Sanatlar Liselerinde Fonetik (Müzik), Plastik Sanatlar (</a:t>
            </a:r>
            <a:r>
              <a:rPr lang="tr-TR" altLang="tr-TR" sz="2400" dirty="0" err="1"/>
              <a:t>Resim,Heykel</a:t>
            </a:r>
            <a:r>
              <a:rPr lang="tr-TR" altLang="tr-TR" sz="2400" dirty="0"/>
              <a:t>), Drama (Sahne ve Görüntü) sanatları bölümleri vardır. </a:t>
            </a:r>
            <a:endParaRPr lang="tr-TR" altLang="tr-TR" sz="2400" dirty="0" smtClean="0"/>
          </a:p>
          <a:p>
            <a:pPr marL="0" indent="0" algn="just">
              <a:lnSpc>
                <a:spcPct val="80000"/>
              </a:lnSpc>
              <a:buNone/>
            </a:pPr>
            <a:endParaRPr lang="tr-TR" altLang="tr-TR" sz="2400" dirty="0"/>
          </a:p>
          <a:p>
            <a:pPr algn="just">
              <a:lnSpc>
                <a:spcPct val="80000"/>
              </a:lnSpc>
              <a:buFont typeface="Wingdings" pitchFamily="2" charset="2"/>
              <a:buChar char="q"/>
            </a:pPr>
            <a:r>
              <a:rPr lang="tr-TR" altLang="tr-TR" sz="2400" dirty="0" smtClean="0"/>
              <a:t>Bu </a:t>
            </a:r>
            <a:r>
              <a:rPr lang="tr-TR" altLang="tr-TR" sz="2400" dirty="0"/>
              <a:t>okullara yetenek sınavı ile öğrenci alınmaktadır. </a:t>
            </a:r>
          </a:p>
          <a:p>
            <a:pPr marL="0" indent="0" algn="just" eaLnBrk="1" hangingPunct="1">
              <a:lnSpc>
                <a:spcPct val="80000"/>
              </a:lnSpc>
              <a:buNone/>
            </a:pPr>
            <a:endParaRPr lang="tr-TR" altLang="tr-TR" sz="2400" dirty="0" smtClean="0"/>
          </a:p>
        </p:txBody>
      </p:sp>
      <p:sp>
        <p:nvSpPr>
          <p:cNvPr id="3" name="Dikdörtgen 2"/>
          <p:cNvSpPr/>
          <p:nvPr/>
        </p:nvSpPr>
        <p:spPr>
          <a:xfrm>
            <a:off x="1619074" y="1125365"/>
            <a:ext cx="5689827" cy="480131"/>
          </a:xfrm>
          <a:prstGeom prst="rect">
            <a:avLst/>
          </a:prstGeom>
        </p:spPr>
        <p:txBody>
          <a:bodyPr wrap="none">
            <a:spAutoFit/>
          </a:bodyPr>
          <a:lstStyle/>
          <a:p>
            <a:pPr algn="ctr">
              <a:lnSpc>
                <a:spcPct val="90000"/>
              </a:lnSpc>
            </a:pPr>
            <a:r>
              <a:rPr lang="tr-TR" altLang="tr-TR"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ANADOLU GÜZEL </a:t>
            </a:r>
            <a:r>
              <a:rPr lang="tr-TR" altLang="tr-TR"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SANATLAR </a:t>
            </a:r>
            <a:r>
              <a:rPr lang="tr-TR" altLang="tr-TR"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LİSELERİ</a:t>
            </a:r>
            <a:endParaRPr lang="tr-TR" altLang="tr-TR"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979389" y="1605496"/>
            <a:ext cx="2160240" cy="1371246"/>
          </a:xfrm>
          <a:prstGeom prst="rect">
            <a:avLst/>
          </a:prstGeom>
          <a:effectLst>
            <a:softEdge rad="63500"/>
          </a:effectLst>
        </p:spPr>
      </p:pic>
      <p:pic>
        <p:nvPicPr>
          <p:cNvPr id="4" name="Resim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967493" y="3055161"/>
            <a:ext cx="2154436" cy="1503095"/>
          </a:xfrm>
          <a:prstGeom prst="rect">
            <a:avLst/>
          </a:prstGeom>
        </p:spPr>
      </p:pic>
      <p:pic>
        <p:nvPicPr>
          <p:cNvPr id="5" name="Resim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187063" y="4385120"/>
            <a:ext cx="1715296" cy="1789625"/>
          </a:xfrm>
          <a:prstGeom prst="rect">
            <a:avLst/>
          </a:prstGeom>
        </p:spPr>
      </p:pic>
      <p:sp>
        <p:nvSpPr>
          <p:cNvPr id="9" name="Dikdörtgen 8"/>
          <p:cNvSpPr/>
          <p:nvPr/>
        </p:nvSpPr>
        <p:spPr>
          <a:xfrm>
            <a:off x="755576" y="300157"/>
            <a:ext cx="7416824" cy="584775"/>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tr-TR" sz="32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MESLEKİ VE TEKNİK ANADOLU LİSELERİ</a:t>
            </a:r>
            <a:endParaRPr lang="tr-TR" sz="32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xmlns="" val="272165692"/>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179512" y="1710100"/>
            <a:ext cx="6192688" cy="4815244"/>
          </a:xfrm>
        </p:spPr>
        <p:txBody>
          <a:bodyPr>
            <a:normAutofit/>
          </a:bodyPr>
          <a:lstStyle/>
          <a:p>
            <a:pPr>
              <a:lnSpc>
                <a:spcPct val="80000"/>
              </a:lnSpc>
              <a:spcAft>
                <a:spcPts val="600"/>
              </a:spcAft>
              <a:buFont typeface="Wingdings" pitchFamily="2" charset="2"/>
              <a:buChar char="q"/>
            </a:pPr>
            <a:r>
              <a:rPr lang="tr-TR" altLang="tr-TR" sz="2200" dirty="0"/>
              <a:t>Spor liseleri; beden eğitimi ve sporla ilgili yüksek öğretim kurumlarının bulunduğu; spor lisesi programlarının uygulanabileceği kapalı spor salonu, futbol sahası ve benzeri spor alanları ile yeterli spor araç-gereci bulunan, fizikî alt yapısı uygun olan okullardır. </a:t>
            </a:r>
            <a:endParaRPr lang="tr-TR" altLang="tr-TR" sz="2200" dirty="0" smtClean="0"/>
          </a:p>
          <a:p>
            <a:pPr algn="just">
              <a:lnSpc>
                <a:spcPct val="80000"/>
              </a:lnSpc>
              <a:spcAft>
                <a:spcPts val="600"/>
              </a:spcAft>
              <a:buFont typeface="Wingdings" pitchFamily="2" charset="2"/>
              <a:buChar char="q"/>
            </a:pPr>
            <a:r>
              <a:rPr lang="tr-TR" altLang="tr-TR" sz="2200" dirty="0" smtClean="0"/>
              <a:t>Yüksek </a:t>
            </a:r>
            <a:r>
              <a:rPr lang="tr-TR" altLang="tr-TR" sz="2200" dirty="0"/>
              <a:t>Öğrenim Kurumları (kendi alanlarında), seçecekleri Fakültelere girişlerde spor liselerinin ilgili bölümlerinden mezun öğrencilere ek başarı puanı vermektedir. </a:t>
            </a:r>
          </a:p>
          <a:p>
            <a:pPr algn="just">
              <a:lnSpc>
                <a:spcPct val="80000"/>
              </a:lnSpc>
              <a:spcAft>
                <a:spcPts val="600"/>
              </a:spcAft>
              <a:buFont typeface="Wingdings" pitchFamily="2" charset="2"/>
              <a:buChar char="q"/>
            </a:pPr>
            <a:r>
              <a:rPr lang="tr-TR" altLang="tr-TR" sz="2200" dirty="0" smtClean="0"/>
              <a:t>Bu </a:t>
            </a:r>
            <a:r>
              <a:rPr lang="tr-TR" altLang="tr-TR" sz="2200" dirty="0"/>
              <a:t>okullara yetenek sınavı ile öğrenci alınmaktadır</a:t>
            </a:r>
            <a:r>
              <a:rPr lang="tr-TR" altLang="tr-TR" sz="2200" dirty="0" smtClean="0"/>
              <a:t>.</a:t>
            </a:r>
            <a:endParaRPr lang="tr-TR" altLang="tr-TR" sz="2200" dirty="0"/>
          </a:p>
        </p:txBody>
      </p:sp>
      <p:pic>
        <p:nvPicPr>
          <p:cNvPr id="7" name="Picture 3" descr="D:\REHBERLİK-2\e dergi resimler-2\ŞEKİL\xbedenogret.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012160" y="1710100"/>
            <a:ext cx="3128976" cy="416717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Dikdörtgen 2"/>
          <p:cNvSpPr/>
          <p:nvPr/>
        </p:nvSpPr>
        <p:spPr>
          <a:xfrm>
            <a:off x="3140010" y="1013642"/>
            <a:ext cx="2289409" cy="480131"/>
          </a:xfrm>
          <a:prstGeom prst="rect">
            <a:avLst/>
          </a:prstGeom>
        </p:spPr>
        <p:txBody>
          <a:bodyPr wrap="none">
            <a:spAutoFit/>
          </a:bodyPr>
          <a:lstStyle/>
          <a:p>
            <a:pPr algn="ctr">
              <a:lnSpc>
                <a:spcPct val="90000"/>
              </a:lnSpc>
            </a:pPr>
            <a:r>
              <a:rPr lang="tr-TR" altLang="tr-TR"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SPOR LİSELERİ</a:t>
            </a:r>
            <a:endParaRPr lang="tr-TR" altLang="tr-TR"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6" name="Dikdörtgen 5"/>
          <p:cNvSpPr/>
          <p:nvPr/>
        </p:nvSpPr>
        <p:spPr>
          <a:xfrm>
            <a:off x="755576" y="300157"/>
            <a:ext cx="7416824" cy="584775"/>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tr-TR" sz="32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MESLEKİ VE TEKNİK ANADOLU LİSELERİ</a:t>
            </a:r>
            <a:endParaRPr lang="tr-TR" sz="32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xmlns="" val="2597432919"/>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285852" y="285728"/>
            <a:ext cx="7239000" cy="1143000"/>
          </a:xfrm>
        </p:spPr>
        <p:style>
          <a:lnRef idx="3">
            <a:schemeClr val="lt1"/>
          </a:lnRef>
          <a:fillRef idx="1">
            <a:schemeClr val="accent4"/>
          </a:fillRef>
          <a:effectRef idx="1">
            <a:schemeClr val="accent4"/>
          </a:effectRef>
          <a:fontRef idx="minor">
            <a:schemeClr val="lt1"/>
          </a:fontRef>
        </p:style>
        <p:txBody>
          <a:bodyPr/>
          <a:lstStyle/>
          <a:p>
            <a:pPr algn="ctr"/>
            <a:r>
              <a:rPr lang="tr-TR" sz="3600" dirty="0" smtClean="0"/>
              <a:t>İL MERKEZİNDEKİ MESLEK LİSELERİ VE BÖLÜMLERİ</a:t>
            </a:r>
            <a:endParaRPr lang="tr-TR" sz="3600" dirty="0"/>
          </a:p>
        </p:txBody>
      </p:sp>
      <p:graphicFrame>
        <p:nvGraphicFramePr>
          <p:cNvPr id="4" name="3 İçerik Yer Tutucusu"/>
          <p:cNvGraphicFramePr>
            <a:graphicFrameLocks noGrp="1"/>
          </p:cNvGraphicFramePr>
          <p:nvPr>
            <p:ph idx="1"/>
            <p:extLst>
              <p:ext uri="{D42A27DB-BD31-4B8C-83A1-F6EECF244321}">
                <p14:modId xmlns:p14="http://schemas.microsoft.com/office/powerpoint/2010/main" xmlns="" val="1060483153"/>
              </p:ext>
            </p:extLst>
          </p:nvPr>
        </p:nvGraphicFramePr>
        <p:xfrm>
          <a:off x="857224" y="1500174"/>
          <a:ext cx="8286776" cy="5143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285852" y="285728"/>
            <a:ext cx="7239000" cy="1143000"/>
          </a:xfrm>
        </p:spPr>
        <p:style>
          <a:lnRef idx="3">
            <a:schemeClr val="lt1"/>
          </a:lnRef>
          <a:fillRef idx="1">
            <a:schemeClr val="accent4"/>
          </a:fillRef>
          <a:effectRef idx="1">
            <a:schemeClr val="accent4"/>
          </a:effectRef>
          <a:fontRef idx="minor">
            <a:schemeClr val="lt1"/>
          </a:fontRef>
        </p:style>
        <p:txBody>
          <a:bodyPr/>
          <a:lstStyle/>
          <a:p>
            <a:pPr algn="ctr"/>
            <a:r>
              <a:rPr lang="tr-TR" sz="3600" dirty="0" smtClean="0"/>
              <a:t>İL MERKEZİNDEKİ MESLEK LİSELERİ SAĞLIK MESLEK LİSELERİ</a:t>
            </a:r>
            <a:endParaRPr lang="tr-TR" sz="3600" dirty="0"/>
          </a:p>
        </p:txBody>
      </p:sp>
      <p:graphicFrame>
        <p:nvGraphicFramePr>
          <p:cNvPr id="4" name="3 İçerik Yer Tutucusu"/>
          <p:cNvGraphicFramePr>
            <a:graphicFrameLocks noGrp="1"/>
          </p:cNvGraphicFramePr>
          <p:nvPr>
            <p:ph idx="1"/>
            <p:extLst>
              <p:ext uri="{D42A27DB-BD31-4B8C-83A1-F6EECF244321}">
                <p14:modId xmlns:p14="http://schemas.microsoft.com/office/powerpoint/2010/main" xmlns="" val="1213307989"/>
              </p:ext>
            </p:extLst>
          </p:nvPr>
        </p:nvGraphicFramePr>
        <p:xfrm>
          <a:off x="683568" y="1844824"/>
          <a:ext cx="6588224" cy="39347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738803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285852" y="285728"/>
            <a:ext cx="7239000" cy="1143000"/>
          </a:xfrm>
        </p:spPr>
        <p:style>
          <a:lnRef idx="3">
            <a:schemeClr val="lt1"/>
          </a:lnRef>
          <a:fillRef idx="1">
            <a:schemeClr val="accent4"/>
          </a:fillRef>
          <a:effectRef idx="1">
            <a:schemeClr val="accent4"/>
          </a:effectRef>
          <a:fontRef idx="minor">
            <a:schemeClr val="lt1"/>
          </a:fontRef>
        </p:style>
        <p:txBody>
          <a:bodyPr/>
          <a:lstStyle/>
          <a:p>
            <a:pPr algn="ctr"/>
            <a:r>
              <a:rPr lang="tr-TR" sz="3600" dirty="0" smtClean="0"/>
              <a:t>İL MERKEZİNDEKİ MESLEK LİSELERİ VE BÖLÜMLERİ</a:t>
            </a:r>
            <a:endParaRPr lang="tr-TR" sz="3600" dirty="0"/>
          </a:p>
        </p:txBody>
      </p:sp>
      <p:graphicFrame>
        <p:nvGraphicFramePr>
          <p:cNvPr id="4" name="3 İçerik Yer Tutucusu"/>
          <p:cNvGraphicFramePr>
            <a:graphicFrameLocks noGrp="1"/>
          </p:cNvGraphicFramePr>
          <p:nvPr>
            <p:ph idx="1"/>
          </p:nvPr>
        </p:nvGraphicFramePr>
        <p:xfrm>
          <a:off x="857224" y="1500174"/>
          <a:ext cx="74676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476672"/>
            <a:ext cx="8858280" cy="792088"/>
          </a:xfrm>
        </p:spPr>
        <p:style>
          <a:lnRef idx="1">
            <a:schemeClr val="accent5"/>
          </a:lnRef>
          <a:fillRef idx="3">
            <a:schemeClr val="accent5"/>
          </a:fillRef>
          <a:effectRef idx="2">
            <a:schemeClr val="accent5"/>
          </a:effectRef>
          <a:fontRef idx="minor">
            <a:schemeClr val="lt1"/>
          </a:fontRef>
        </p:style>
        <p:txBody>
          <a:bodyPr/>
          <a:lstStyle/>
          <a:p>
            <a:r>
              <a:rPr lang="tr-TR"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LİSELERE YERLEŞTİRME NASIL YAPILIYOR?</a:t>
            </a:r>
            <a:endParaRPr lang="vi-VN" sz="2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4" name="Grup 15"/>
          <p:cNvGrpSpPr/>
          <p:nvPr/>
        </p:nvGrpSpPr>
        <p:grpSpPr>
          <a:xfrm>
            <a:off x="4569337" y="3612522"/>
            <a:ext cx="3960155" cy="2480774"/>
            <a:chOff x="6092448" y="3612522"/>
            <a:chExt cx="5280207" cy="2480774"/>
          </a:xfrm>
        </p:grpSpPr>
        <p:sp>
          <p:nvSpPr>
            <p:cNvPr id="9" name="Rectangle 8"/>
            <p:cNvSpPr/>
            <p:nvPr/>
          </p:nvSpPr>
          <p:spPr>
            <a:xfrm>
              <a:off x="6092448" y="3612522"/>
              <a:ext cx="5259765" cy="2480774"/>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Rectangle 4"/>
            <p:cNvSpPr/>
            <p:nvPr/>
          </p:nvSpPr>
          <p:spPr>
            <a:xfrm>
              <a:off x="6188077" y="4329848"/>
              <a:ext cx="5184578" cy="1384995"/>
            </a:xfrm>
            <a:prstGeom prst="rect">
              <a:avLst/>
            </a:prstGeom>
          </p:spPr>
          <p:txBody>
            <a:bodyPr wrap="square">
              <a:spAutoFit/>
            </a:bodyPr>
            <a:lstStyle/>
            <a:p>
              <a:pPr algn="ctr"/>
              <a:r>
                <a:rPr lang="tr-TR" sz="2800" b="1" dirty="0" smtClean="0">
                  <a:solidFill>
                    <a:schemeClr val="bg1"/>
                  </a:solidFill>
                </a:rPr>
                <a:t>Adrese Dayalı Yerel</a:t>
              </a:r>
            </a:p>
            <a:p>
              <a:pPr algn="ctr"/>
              <a:r>
                <a:rPr lang="tr-TR" sz="2800" b="1" dirty="0" smtClean="0">
                  <a:solidFill>
                    <a:schemeClr val="bg1"/>
                  </a:solidFill>
                </a:rPr>
                <a:t>Yerleştirme  Sistemi (OBP)</a:t>
              </a:r>
              <a:endParaRPr lang="en-US" sz="2800" b="1" dirty="0">
                <a:solidFill>
                  <a:schemeClr val="bg1"/>
                </a:solidFill>
              </a:endParaRPr>
            </a:p>
          </p:txBody>
        </p:sp>
      </p:grpSp>
      <p:grpSp>
        <p:nvGrpSpPr>
          <p:cNvPr id="6" name="Grup 14"/>
          <p:cNvGrpSpPr/>
          <p:nvPr/>
        </p:nvGrpSpPr>
        <p:grpSpPr>
          <a:xfrm>
            <a:off x="611595" y="3618294"/>
            <a:ext cx="3978347" cy="2475005"/>
            <a:chOff x="815458" y="3554010"/>
            <a:chExt cx="5304463" cy="2475005"/>
          </a:xfrm>
        </p:grpSpPr>
        <p:grpSp>
          <p:nvGrpSpPr>
            <p:cNvPr id="7" name="Group 10"/>
            <p:cNvGrpSpPr/>
            <p:nvPr/>
          </p:nvGrpSpPr>
          <p:grpSpPr>
            <a:xfrm>
              <a:off x="815458" y="3554010"/>
              <a:ext cx="5304463" cy="2475005"/>
              <a:chOff x="832683" y="2029327"/>
              <a:chExt cx="5304463" cy="1402370"/>
            </a:xfrm>
          </p:grpSpPr>
          <p:sp>
            <p:nvSpPr>
              <p:cNvPr id="12" name="Rectangle 11"/>
              <p:cNvSpPr/>
              <p:nvPr/>
            </p:nvSpPr>
            <p:spPr>
              <a:xfrm>
                <a:off x="832683" y="2029327"/>
                <a:ext cx="5263317" cy="140237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Rectangle 12"/>
              <p:cNvSpPr/>
              <p:nvPr/>
            </p:nvSpPr>
            <p:spPr>
              <a:xfrm>
                <a:off x="873829" y="2036812"/>
                <a:ext cx="5263317" cy="1390761"/>
              </a:xfrm>
              <a:prstGeom prst="rect">
                <a:avLst/>
              </a:prstGeom>
              <a:solidFill>
                <a:schemeClr val="accent2">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0" name="Rectangle 9"/>
            <p:cNvSpPr/>
            <p:nvPr/>
          </p:nvSpPr>
          <p:spPr>
            <a:xfrm>
              <a:off x="1482512" y="4329848"/>
              <a:ext cx="3888061" cy="1077218"/>
            </a:xfrm>
            <a:prstGeom prst="rect">
              <a:avLst/>
            </a:prstGeom>
          </p:spPr>
          <p:txBody>
            <a:bodyPr wrap="square">
              <a:spAutoFit/>
            </a:bodyPr>
            <a:lstStyle/>
            <a:p>
              <a:pPr algn="ctr"/>
              <a:r>
                <a:rPr lang="tr-TR" sz="3200" b="1" dirty="0" smtClean="0">
                  <a:solidFill>
                    <a:schemeClr val="bg1"/>
                  </a:solidFill>
                </a:rPr>
                <a:t>Merkezi Sınavla Yerleştirme</a:t>
              </a:r>
              <a:endParaRPr lang="en-US" sz="3200" b="1" i="1" dirty="0">
                <a:solidFill>
                  <a:schemeClr val="bg1"/>
                </a:solidFill>
              </a:endParaRPr>
            </a:p>
          </p:txBody>
        </p:sp>
      </p:grpSp>
      <p:sp>
        <p:nvSpPr>
          <p:cNvPr id="3" name="Metin kutusu 2"/>
          <p:cNvSpPr txBox="1"/>
          <p:nvPr/>
        </p:nvSpPr>
        <p:spPr>
          <a:xfrm>
            <a:off x="500034" y="2571744"/>
            <a:ext cx="4000528" cy="1077218"/>
          </a:xfrm>
          <a:prstGeom prst="rect">
            <a:avLst/>
          </a:prstGeom>
          <a:ln w="38100"/>
        </p:spPr>
        <p:style>
          <a:lnRef idx="2">
            <a:schemeClr val="accent5"/>
          </a:lnRef>
          <a:fillRef idx="1">
            <a:schemeClr val="lt1"/>
          </a:fillRef>
          <a:effectRef idx="0">
            <a:schemeClr val="accent5"/>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3200" b="1" spc="50" dirty="0" smtClean="0">
                <a:ln w="11430"/>
                <a:gradFill>
                  <a:gsLst>
                    <a:gs pos="25000">
                      <a:schemeClr val="accent2">
                        <a:satMod val="155000"/>
                      </a:schemeClr>
                    </a:gs>
                    <a:gs pos="100000">
                      <a:schemeClr val="accent2">
                        <a:shade val="45000"/>
                        <a:satMod val="165000"/>
                      </a:schemeClr>
                    </a:gs>
                  </a:gsLst>
                  <a:lin ang="5400000"/>
                </a:gradFill>
              </a:rPr>
              <a:t>Sınav Puanı ile Alan Liseler</a:t>
            </a:r>
            <a:endParaRPr lang="tr-TR" b="1" spc="50" dirty="0">
              <a:ln w="11430"/>
              <a:gradFill>
                <a:gsLst>
                  <a:gs pos="25000">
                    <a:schemeClr val="accent2">
                      <a:satMod val="155000"/>
                    </a:schemeClr>
                  </a:gs>
                  <a:gs pos="100000">
                    <a:schemeClr val="accent2">
                      <a:shade val="45000"/>
                      <a:satMod val="165000"/>
                    </a:schemeClr>
                  </a:gs>
                </a:gsLst>
                <a:lin ang="5400000"/>
              </a:gradFill>
            </a:endParaRPr>
          </a:p>
        </p:txBody>
      </p:sp>
      <p:sp>
        <p:nvSpPr>
          <p:cNvPr id="14" name="Metin kutusu 13"/>
          <p:cNvSpPr txBox="1"/>
          <p:nvPr/>
        </p:nvSpPr>
        <p:spPr>
          <a:xfrm>
            <a:off x="4572002" y="2588133"/>
            <a:ext cx="3947487" cy="984885"/>
          </a:xfrm>
          <a:prstGeom prst="rect">
            <a:avLst/>
          </a:prstGeom>
          <a:ln w="38100"/>
        </p:spPr>
        <p:style>
          <a:lnRef idx="2">
            <a:schemeClr val="accent5"/>
          </a:lnRef>
          <a:fillRef idx="1">
            <a:schemeClr val="lt1"/>
          </a:fillRef>
          <a:effectRef idx="0">
            <a:schemeClr val="accent5"/>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4000" b="1" spc="50" dirty="0" smtClean="0">
                <a:ln w="11430"/>
                <a:gradFill>
                  <a:gsLst>
                    <a:gs pos="25000">
                      <a:schemeClr val="accent2">
                        <a:satMod val="155000"/>
                      </a:schemeClr>
                    </a:gs>
                    <a:gs pos="100000">
                      <a:schemeClr val="accent2">
                        <a:shade val="45000"/>
                        <a:satMod val="165000"/>
                      </a:schemeClr>
                    </a:gs>
                  </a:gsLst>
                  <a:lin ang="5400000"/>
                </a:gradFill>
              </a:rPr>
              <a:t>Diğer Liseler</a:t>
            </a:r>
          </a:p>
          <a:p>
            <a:endParaRPr lang="tr-T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xmlns="" val="4077012781"/>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285852" y="285728"/>
            <a:ext cx="7239000" cy="1143000"/>
          </a:xfrm>
        </p:spPr>
        <p:style>
          <a:lnRef idx="3">
            <a:schemeClr val="lt1"/>
          </a:lnRef>
          <a:fillRef idx="1">
            <a:schemeClr val="accent4"/>
          </a:fillRef>
          <a:effectRef idx="1">
            <a:schemeClr val="accent4"/>
          </a:effectRef>
          <a:fontRef idx="minor">
            <a:schemeClr val="lt1"/>
          </a:fontRef>
        </p:style>
        <p:txBody>
          <a:bodyPr/>
          <a:lstStyle/>
          <a:p>
            <a:pPr algn="ctr"/>
            <a:r>
              <a:rPr lang="tr-TR" sz="3600" dirty="0" smtClean="0"/>
              <a:t>İL MERKEZİNDEKİ MESLEKİ EĞİTİM MERKEZİ</a:t>
            </a:r>
            <a:endParaRPr lang="tr-TR" sz="3600" dirty="0"/>
          </a:p>
        </p:txBody>
      </p:sp>
      <p:graphicFrame>
        <p:nvGraphicFramePr>
          <p:cNvPr id="4" name="3 İçerik Yer Tutucusu"/>
          <p:cNvGraphicFramePr>
            <a:graphicFrameLocks noGrp="1"/>
          </p:cNvGraphicFramePr>
          <p:nvPr>
            <p:ph idx="1"/>
            <p:extLst>
              <p:ext uri="{D42A27DB-BD31-4B8C-83A1-F6EECF244321}">
                <p14:modId xmlns:p14="http://schemas.microsoft.com/office/powerpoint/2010/main" xmlns="" val="1545385045"/>
              </p:ext>
            </p:extLst>
          </p:nvPr>
        </p:nvGraphicFramePr>
        <p:xfrm>
          <a:off x="857224" y="1500174"/>
          <a:ext cx="74676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8682519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graphicFrame>
        <p:nvGraphicFramePr>
          <p:cNvPr id="3" name="2 Tablo"/>
          <p:cNvGraphicFramePr>
            <a:graphicFrameLocks noGrp="1"/>
          </p:cNvGraphicFramePr>
          <p:nvPr/>
        </p:nvGraphicFramePr>
        <p:xfrm>
          <a:off x="928662" y="428604"/>
          <a:ext cx="7786742" cy="5715040"/>
        </p:xfrm>
        <a:graphic>
          <a:graphicData uri="http://schemas.openxmlformats.org/drawingml/2006/table">
            <a:tbl>
              <a:tblPr firstRow="1" bandRow="1">
                <a:tableStyleId>{5C22544A-7EE6-4342-B048-85BDC9FD1C3A}</a:tableStyleId>
              </a:tblPr>
              <a:tblGrid>
                <a:gridCol w="3893371"/>
                <a:gridCol w="3893371"/>
              </a:tblGrid>
              <a:tr h="1129767">
                <a:tc>
                  <a:txBody>
                    <a:bodyPr/>
                    <a:lstStyle/>
                    <a:p>
                      <a:r>
                        <a:rPr lang="tr-TR" sz="2400" dirty="0" smtClean="0"/>
                        <a:t>MERKEZİ SINAVLA</a:t>
                      </a:r>
                      <a:r>
                        <a:rPr lang="tr-TR" sz="2400" baseline="0" dirty="0" smtClean="0"/>
                        <a:t> YERLEŞTİRME</a:t>
                      </a:r>
                      <a:endParaRPr lang="tr-TR" sz="2400" dirty="0"/>
                    </a:p>
                  </a:txBody>
                  <a:tcPr/>
                </a:tc>
                <a:tc>
                  <a:txBody>
                    <a:bodyPr/>
                    <a:lstStyle/>
                    <a:p>
                      <a:r>
                        <a:rPr lang="tr-TR" sz="2400" dirty="0" smtClean="0"/>
                        <a:t>YEREL YERLEŞTİRME</a:t>
                      </a:r>
                      <a:endParaRPr lang="tr-TR" sz="2400" dirty="0"/>
                    </a:p>
                  </a:txBody>
                  <a:tcPr/>
                </a:tc>
              </a:tr>
              <a:tr h="4585273">
                <a:tc>
                  <a:txBody>
                    <a:bodyPr/>
                    <a:lstStyle/>
                    <a:p>
                      <a:r>
                        <a:rPr lang="tr-TR" sz="2000" dirty="0" smtClean="0"/>
                        <a:t>Merkezî sınavla öğrenci alan fen liseleri, sosyal bilimler liseleri, özel program ve proje uygulayan eğitim kurumları ile meslekî ve teknik Anadolu liselerinin Anadolu teknik programlarına tercihler doğrultusunda Merkezî Sınav Puanı üstünlüğüne göre yapılacaktır. </a:t>
                      </a:r>
                      <a:endParaRPr lang="tr-TR" sz="2000" dirty="0"/>
                    </a:p>
                  </a:txBody>
                  <a:tcPr/>
                </a:tc>
                <a:tc>
                  <a:txBody>
                    <a:bodyPr/>
                    <a:lstStyle/>
                    <a:p>
                      <a:r>
                        <a:rPr lang="tr-TR" sz="2000" dirty="0" smtClean="0"/>
                        <a:t>Okulların türü, kontenjanı ve bulundukları yere göre oluşturulan ortaöğretim kayıt alanı ile öğrencilerin ikamet adresleri, okul başarı puanları ve devam devamsızlık gibi kriterler göz önünde bulundurularak yapılacaktır. Yerel yerleştirme ile öğrenci alan okullara yerleştirme işlemi, il ve ilçe millî eğitim müdürlüklerince belirlenen kontenjanlara göre yapılacaktır.</a:t>
                      </a:r>
                      <a:endParaRPr lang="tr-TR" sz="2000" dirty="0"/>
                    </a:p>
                  </a:txBody>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yagram"/>
          <p:cNvGraphicFramePr/>
          <p:nvPr/>
        </p:nvGraphicFramePr>
        <p:xfrm>
          <a:off x="857224" y="1643050"/>
          <a:ext cx="7786742" cy="4757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İçerik Yer Tutucusu"/>
          <p:cNvSpPr>
            <a:spLocks noGrp="1"/>
          </p:cNvSpPr>
          <p:nvPr>
            <p:ph idx="1"/>
          </p:nvPr>
        </p:nvSpPr>
        <p:spPr>
          <a:xfrm>
            <a:off x="1000100" y="428604"/>
            <a:ext cx="7467600" cy="804850"/>
          </a:xfrm>
        </p:spPr>
        <p:style>
          <a:lnRef idx="3">
            <a:schemeClr val="lt1"/>
          </a:lnRef>
          <a:fillRef idx="1">
            <a:schemeClr val="accent6"/>
          </a:fillRef>
          <a:effectRef idx="1">
            <a:schemeClr val="accent6"/>
          </a:effectRef>
          <a:fontRef idx="minor">
            <a:schemeClr val="lt1"/>
          </a:fontRef>
        </p:style>
        <p:txBody>
          <a:bodyPr/>
          <a:lstStyle/>
          <a:p>
            <a:r>
              <a:rPr lang="tr-TR" dirty="0" smtClean="0"/>
              <a:t>YERLEŞTİRME SÜRECİ TERCİH İŞLEMLERİ</a:t>
            </a:r>
            <a:endParaRPr lang="tr-T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yagram 6"/>
          <p:cNvGraphicFramePr/>
          <p:nvPr>
            <p:extLst>
              <p:ext uri="{D42A27DB-BD31-4B8C-83A1-F6EECF244321}">
                <p14:modId xmlns:p14="http://schemas.microsoft.com/office/powerpoint/2010/main" xmlns="" val="3490141310"/>
              </p:ext>
            </p:extLst>
          </p:nvPr>
        </p:nvGraphicFramePr>
        <p:xfrm>
          <a:off x="251520" y="1124744"/>
          <a:ext cx="8784976"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Dikdörtgen 7"/>
          <p:cNvSpPr/>
          <p:nvPr/>
        </p:nvSpPr>
        <p:spPr>
          <a:xfrm>
            <a:off x="827584" y="44624"/>
            <a:ext cx="6768752" cy="1077218"/>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SINAV </a:t>
            </a:r>
            <a:r>
              <a:rPr lang="tr-TR"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PUANINA GÖRE </a:t>
            </a:r>
            <a:r>
              <a:rPr lang="tr-TR"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LİSELERE YERLEŞME </a:t>
            </a:r>
            <a:r>
              <a:rPr lang="tr-TR"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PİRAMİDİ </a:t>
            </a:r>
          </a:p>
        </p:txBody>
      </p:sp>
    </p:spTree>
    <p:extLst>
      <p:ext uri="{BB962C8B-B14F-4D97-AF65-F5344CB8AC3E}">
        <p14:creationId xmlns:p14="http://schemas.microsoft.com/office/powerpoint/2010/main" xmlns="" val="2389824607"/>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2651268" y="119584"/>
            <a:ext cx="3868368" cy="938719"/>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55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38100" dist="38100" dir="2700000" algn="tl">
                    <a:srgbClr val="000000">
                      <a:alpha val="43137"/>
                    </a:srgbClr>
                  </a:outerShdw>
                </a:effectLst>
              </a:rPr>
              <a:t>FEN LİSELERİ</a:t>
            </a:r>
            <a:endParaRPr lang="tr-TR" sz="55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38100" dist="38100" dir="2700000" algn="tl">
                  <a:srgbClr val="000000">
                    <a:alpha val="43137"/>
                  </a:srgbClr>
                </a:outerShdw>
              </a:effectLst>
            </a:endParaRPr>
          </a:p>
        </p:txBody>
      </p:sp>
      <p:sp>
        <p:nvSpPr>
          <p:cNvPr id="7" name="İçerik Yer Tutucusu 6"/>
          <p:cNvSpPr>
            <a:spLocks noGrp="1"/>
          </p:cNvSpPr>
          <p:nvPr>
            <p:ph idx="1"/>
          </p:nvPr>
        </p:nvSpPr>
        <p:spPr>
          <a:xfrm>
            <a:off x="251520" y="1052736"/>
            <a:ext cx="6624736" cy="5472608"/>
          </a:xfrm>
        </p:spPr>
        <p:txBody>
          <a:bodyPr>
            <a:normAutofit/>
          </a:bodyPr>
          <a:lstStyle/>
          <a:p>
            <a:pPr>
              <a:buFont typeface="Wingdings" pitchFamily="2" charset="2"/>
              <a:buChar char="q"/>
            </a:pPr>
            <a:r>
              <a:rPr lang="tr-TR" dirty="0"/>
              <a:t>Zekâ düzeyleri ile fen ve matematik alanlarındaki yetenekleri yüksek olan öğrencileri, matematik ve fen bilimleri alanında yükseköğrenime hazırlar. </a:t>
            </a:r>
          </a:p>
          <a:p>
            <a:pPr>
              <a:buFont typeface="Wingdings" pitchFamily="2" charset="2"/>
              <a:buChar char="q"/>
            </a:pPr>
            <a:r>
              <a:rPr lang="tr-TR" dirty="0"/>
              <a:t>Matematik ve fen bilimleri alanlarında gereksinim duyulan üstün nitelikli bilim adamlarının yetiştirilmesine kaynaklık eder. </a:t>
            </a:r>
          </a:p>
          <a:p>
            <a:pPr>
              <a:buFont typeface="Wingdings" pitchFamily="2" charset="2"/>
              <a:buChar char="q"/>
            </a:pPr>
            <a:r>
              <a:rPr lang="tr-TR" dirty="0"/>
              <a:t>Öğrencileri araştırmaya yöneltmeyi, bilimsel ve teknolojik gelişmeler ile yeni buluşlara ilgi duyanların çalışacakları ortamı ve koşulları hazırlar. </a:t>
            </a:r>
          </a:p>
          <a:p>
            <a:endParaRPr lang="tr-TR" dirty="0"/>
          </a:p>
        </p:txBody>
      </p:sp>
      <p:pic>
        <p:nvPicPr>
          <p:cNvPr id="8" name="Resim 7" descr="https://fbcdn-sphotos-b-a.akamaihd.net/hphotos-ak-prn1/s720x720/522110_480347848694886_759141755_n.jpg"/>
          <p:cNvPicPr preferRelativeResize="0"/>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00192" y="1052736"/>
            <a:ext cx="2880000" cy="1800000"/>
          </a:xfrm>
          <a:prstGeom prst="rect">
            <a:avLst/>
          </a:prstGeom>
          <a:noFill/>
          <a:ln>
            <a:noFill/>
          </a:ln>
          <a:effectLst>
            <a:softEdge rad="63500"/>
          </a:effectLst>
        </p:spPr>
      </p:pic>
      <p:pic>
        <p:nvPicPr>
          <p:cNvPr id="2050" name="Picture 2" descr="D:\REHBERLİK-2\e dergi resimler-2\ALANLAR\kimya_sektoru_ihracatta_ilk_siraya_yerlesti_h107397.jpg"/>
          <p:cNvPicPr preferRelativeResize="0">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300192" y="2853136"/>
            <a:ext cx="2880000" cy="1800000"/>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pic>
        <p:nvPicPr>
          <p:cNvPr id="9" name="Resim 8"/>
          <p:cNvPicPr preferRelativeResize="0">
            <a:picLocks/>
          </p:cNvPicPr>
          <p:nvPr/>
        </p:nvPicPr>
        <p:blipFill>
          <a:blip r:embed="rId4">
            <a:extLst>
              <a:ext uri="{28A0092B-C50C-407E-A947-70E740481C1C}">
                <a14:useLocalDpi xmlns:a14="http://schemas.microsoft.com/office/drawing/2010/main" xmlns="" val="0"/>
              </a:ext>
            </a:extLst>
          </a:blip>
          <a:stretch>
            <a:fillRect/>
          </a:stretch>
        </p:blipFill>
        <p:spPr>
          <a:xfrm>
            <a:off x="6228184" y="4653336"/>
            <a:ext cx="2880000" cy="1800000"/>
          </a:xfrm>
          <a:prstGeom prst="rect">
            <a:avLst/>
          </a:prstGeom>
        </p:spPr>
      </p:pic>
    </p:spTree>
    <p:extLst>
      <p:ext uri="{BB962C8B-B14F-4D97-AF65-F5344CB8AC3E}">
        <p14:creationId xmlns:p14="http://schemas.microsoft.com/office/powerpoint/2010/main" xmlns="" val="892137734"/>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2651268" y="119584"/>
            <a:ext cx="3868368" cy="938719"/>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55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38100" dist="38100" dir="2700000" algn="tl">
                    <a:srgbClr val="000000">
                      <a:alpha val="43137"/>
                    </a:srgbClr>
                  </a:outerShdw>
                </a:effectLst>
              </a:rPr>
              <a:t>FEN LİSELERİ</a:t>
            </a:r>
            <a:endParaRPr lang="tr-TR" sz="55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38100" dist="38100" dir="2700000" algn="tl">
                  <a:srgbClr val="000000">
                    <a:alpha val="43137"/>
                  </a:srgbClr>
                </a:outerShdw>
              </a:effectLst>
            </a:endParaRPr>
          </a:p>
        </p:txBody>
      </p:sp>
      <p:sp>
        <p:nvSpPr>
          <p:cNvPr id="7" name="İçerik Yer Tutucusu 6"/>
          <p:cNvSpPr>
            <a:spLocks noGrp="1"/>
          </p:cNvSpPr>
          <p:nvPr>
            <p:ph idx="1"/>
          </p:nvPr>
        </p:nvSpPr>
        <p:spPr>
          <a:xfrm>
            <a:off x="251520" y="1124744"/>
            <a:ext cx="8321008" cy="5616624"/>
          </a:xfrm>
        </p:spPr>
        <p:txBody>
          <a:bodyPr>
            <a:normAutofit/>
          </a:bodyPr>
          <a:lstStyle/>
          <a:p>
            <a:pPr>
              <a:buFont typeface="Wingdings" pitchFamily="2" charset="2"/>
              <a:buChar char="q"/>
            </a:pPr>
            <a:r>
              <a:rPr lang="tr-TR" dirty="0"/>
              <a:t>Yeni teknolojileri kullanabilen, yeni bilgiler üretebilen ve projeler hazırlayabilen bireyler yetiştirir. </a:t>
            </a:r>
          </a:p>
          <a:p>
            <a:pPr>
              <a:buFont typeface="Wingdings" pitchFamily="2" charset="2"/>
              <a:buChar char="q"/>
            </a:pPr>
            <a:r>
              <a:rPr lang="tr-TR" dirty="0"/>
              <a:t>Öğrencilerin bilimsel araştırma yapmalarına, bilimsel ve teknolojik gelişmeleri izlemelerine yardımcı olacak şekilde yabancı dilde iyi yetişmelerini sağlar. </a:t>
            </a:r>
          </a:p>
          <a:p>
            <a:pPr>
              <a:buFont typeface="Wingdings" pitchFamily="2" charset="2"/>
              <a:buChar char="q"/>
            </a:pPr>
            <a:r>
              <a:rPr lang="tr-TR" dirty="0"/>
              <a:t>Birinci yabancı dili İngilizce olan fen liselerinde öğrenim süresi 4 (dört) yıldır. </a:t>
            </a:r>
          </a:p>
          <a:p>
            <a:pPr>
              <a:buFont typeface="Wingdings" pitchFamily="2" charset="2"/>
              <a:buChar char="q"/>
            </a:pPr>
            <a:r>
              <a:rPr lang="tr-TR" dirty="0"/>
              <a:t>Yatılı ve karma okullardır</a:t>
            </a:r>
            <a:r>
              <a:rPr lang="tr-TR" dirty="0" smtClean="0"/>
              <a:t>.</a:t>
            </a:r>
            <a:endParaRPr lang="tr-TR" dirty="0"/>
          </a:p>
        </p:txBody>
      </p:sp>
    </p:spTree>
    <p:extLst>
      <p:ext uri="{BB962C8B-B14F-4D97-AF65-F5344CB8AC3E}">
        <p14:creationId xmlns:p14="http://schemas.microsoft.com/office/powerpoint/2010/main" xmlns="" val="3245800535"/>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çorum fen.jpg"/>
          <p:cNvPicPr>
            <a:picLocks noGrp="1" noChangeAspect="1"/>
          </p:cNvPicPr>
          <p:nvPr>
            <p:ph idx="1"/>
          </p:nvPr>
        </p:nvPicPr>
        <p:blipFill>
          <a:blip r:embed="rId2"/>
          <a:stretch>
            <a:fillRect/>
          </a:stretch>
        </p:blipFill>
        <p:spPr>
          <a:xfrm>
            <a:off x="500034" y="571480"/>
            <a:ext cx="8143931" cy="5482763"/>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rmal">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rmal">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e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317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38100" dir="8100000" rotWithShape="0">
              <a:srgbClr val="000000">
                <a:alpha val="45000"/>
              </a:srgbClr>
            </a:outerShdw>
          </a:effectLst>
        </a:effectStyle>
        <a:effectStyle>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TC101859868[[fn=Sıcaklık]]</Template>
  <TotalTime>888</TotalTime>
  <Words>1606</Words>
  <Application>Microsoft Office PowerPoint</Application>
  <PresentationFormat>Ekran Gösterisi (4:3)</PresentationFormat>
  <Paragraphs>214</Paragraphs>
  <Slides>30</Slides>
  <Notes>0</Notes>
  <HiddenSlides>0</HiddenSlides>
  <MMClips>0</MMClips>
  <ScaleCrop>false</ScaleCrop>
  <HeadingPairs>
    <vt:vector size="4" baseType="variant">
      <vt:variant>
        <vt:lpstr>Tema</vt:lpstr>
      </vt:variant>
      <vt:variant>
        <vt:i4>1</vt:i4>
      </vt:variant>
      <vt:variant>
        <vt:lpstr>Slayt Başlıkları</vt:lpstr>
      </vt:variant>
      <vt:variant>
        <vt:i4>30</vt:i4>
      </vt:variant>
    </vt:vector>
  </HeadingPairs>
  <TitlesOfParts>
    <vt:vector size="31" baseType="lpstr">
      <vt:lpstr>Thermal</vt:lpstr>
      <vt:lpstr>ORTAÖĞRETİM (LİSE)  TÜRLERİ TANITIMI</vt:lpstr>
      <vt:lpstr>Slayt 2</vt:lpstr>
      <vt:lpstr>                    LİSELERE YERLEŞTİRME NASIL YAPILIYOR?</vt:lpstr>
      <vt:lpstr>Slayt 4</vt:lpstr>
      <vt:lpstr>Slayt 5</vt:lpstr>
      <vt:lpstr>Slayt 6</vt:lpstr>
      <vt:lpstr>Slayt 7</vt:lpstr>
      <vt:lpstr>Slayt 8</vt:lpstr>
      <vt:lpstr>Slayt 9</vt:lpstr>
      <vt:lpstr>SOSYAL BİLİMLER LİSELERİ</vt:lpstr>
      <vt:lpstr>SOSYAL BİLİMLER LİSELERİ</vt:lpstr>
      <vt:lpstr>ANADOLU LİSELERİ</vt:lpstr>
      <vt:lpstr>Slayt 13</vt:lpstr>
      <vt:lpstr>ANADOLU İMAM HATİP LİSELERİ</vt:lpstr>
      <vt:lpstr>ANADOLU İMAM HATİP LİSELERİ</vt:lpstr>
      <vt:lpstr>Slayt 16</vt:lpstr>
      <vt:lpstr>Slayt 17</vt:lpstr>
      <vt:lpstr>Slayt 18</vt:lpstr>
      <vt:lpstr>Slayt 19</vt:lpstr>
      <vt:lpstr>Slayt 20</vt:lpstr>
      <vt:lpstr>Slayt 21</vt:lpstr>
      <vt:lpstr>Slayt 22</vt:lpstr>
      <vt:lpstr>Slayt 23</vt:lpstr>
      <vt:lpstr>Slayt 24</vt:lpstr>
      <vt:lpstr>Slayt 25</vt:lpstr>
      <vt:lpstr>Slayt 26</vt:lpstr>
      <vt:lpstr>İL MERKEZİNDEKİ MESLEK LİSELERİ VE BÖLÜMLERİ</vt:lpstr>
      <vt:lpstr>İL MERKEZİNDEKİ MESLEK LİSELERİ SAĞLIK MESLEK LİSELERİ</vt:lpstr>
      <vt:lpstr>İL MERKEZİNDEKİ MESLEK LİSELERİ VE BÖLÜMLERİ</vt:lpstr>
      <vt:lpstr>İL MERKEZİNDEKİ MESLEKİ EĞİTİM MERKEZİ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Ortaöğretim (Lise) türleri tanıtım semineri</dc:title>
  <dc:creator>enginhoca</dc:creator>
  <cp:lastModifiedBy>MEMURPC</cp:lastModifiedBy>
  <cp:revision>62</cp:revision>
  <dcterms:created xsi:type="dcterms:W3CDTF">2014-10-29T11:03:31Z</dcterms:created>
  <dcterms:modified xsi:type="dcterms:W3CDTF">2021-11-09T07:21:39Z</dcterms:modified>
</cp:coreProperties>
</file>