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  <p:sldId id="588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Arrows Diagram" id="{B6D18F6B-13C0-4689-8D47-3BF47272F27F}">
          <p14:sldIdLst>
            <p14:sldId id="586"/>
            <p14:sldId id="257"/>
            <p14:sldId id="571"/>
            <p14:sldId id="574"/>
            <p14:sldId id="573"/>
            <p14:sldId id="578"/>
            <p14:sldId id="570"/>
            <p14:sldId id="575"/>
            <p14:sldId id="579"/>
            <p14:sldId id="580"/>
            <p14:sldId id="581"/>
            <p14:sldId id="584"/>
            <p14:sldId id="576"/>
            <p14:sldId id="585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93" autoAdjust="0"/>
    <p:restoredTop sz="87227" autoAdjust="0"/>
  </p:normalViewPr>
  <p:slideViewPr>
    <p:cSldViewPr snapToGrid="0">
      <p:cViewPr>
        <p:scale>
          <a:sx n="80" d="100"/>
          <a:sy n="80" d="100"/>
        </p:scale>
        <p:origin x="-1062" y="-1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8.11.2021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601820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08/11/2021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63492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08/11/2021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08/11/2021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08/11/2021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101932" y="4845133"/>
            <a:ext cx="4322617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KEREBİ GAZİ İHO </a:t>
            </a:r>
          </a:p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REHBERLİK SERVİSİ</a:t>
            </a:r>
            <a:endParaRPr lang="tr-T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559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42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xmlns="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778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2257177" y="1778980"/>
            <a:ext cx="65424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Çok çalışmak değil, öz çalışmak önemlidir.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Saatlerce </a:t>
            </a:r>
            <a:r>
              <a:rPr lang="tr-TR" sz="2800" dirty="0" smtClean="0"/>
              <a:t>masanın başında oturmak değil, yeterli şekilde çalışmak-dinlenmek önemlidir.</a:t>
            </a:r>
            <a:endParaRPr lang="tr-TR" sz="2800" dirty="0" smtClean="0"/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Unutmayın!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Freeform 26"/>
          <p:cNvSpPr>
            <a:spLocks/>
          </p:cNvSpPr>
          <p:nvPr/>
        </p:nvSpPr>
        <p:spPr bwMode="auto">
          <a:xfrm rot="10800000">
            <a:off x="397357" y="2225338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xmlns="" val="198778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549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xmlns="" val="4277522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749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1353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270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3941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10691</TotalTime>
  <Words>503</Words>
  <Application>Microsoft Office PowerPoint</Application>
  <PresentationFormat>Ekran Gösterisi (4:3)</PresentationFormat>
  <Paragraphs>146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Office Theme</vt:lpstr>
      <vt:lpstr>Slayt 1</vt:lpstr>
      <vt:lpstr>Neden Verimli Çalışmalıyız?</vt:lpstr>
      <vt:lpstr>Verimli Çalışmak İçin</vt:lpstr>
      <vt:lpstr>Slayt 4</vt:lpstr>
      <vt:lpstr>Slayt 5</vt:lpstr>
      <vt:lpstr>Tekrar Yapın.</vt:lpstr>
      <vt:lpstr>Tekrar Yapmadığınızda</vt:lpstr>
      <vt:lpstr>Kitap Okuyun</vt:lpstr>
      <vt:lpstr>Nasıl İyi Öğreniriz?</vt:lpstr>
      <vt:lpstr>Slayt 10</vt:lpstr>
      <vt:lpstr>Slayt 11</vt:lpstr>
      <vt:lpstr>Slayt 12</vt:lpstr>
      <vt:lpstr>ÇALIŞIRKEN BUNLARA DİKKAT!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MEMURPC</cp:lastModifiedBy>
  <cp:revision>549</cp:revision>
  <dcterms:created xsi:type="dcterms:W3CDTF">2014-12-21T04:26:02Z</dcterms:created>
  <dcterms:modified xsi:type="dcterms:W3CDTF">2021-11-08T07:21:05Z</dcterms:modified>
</cp:coreProperties>
</file>